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56.png" ContentType="image/png"/>
  <Override PartName="/ppt/media/image34.png" ContentType="image/png"/>
  <Override PartName="/ppt/media/image12.jpeg" ContentType="image/jpeg"/>
  <Override PartName="/ppt/media/image6.jpeg" ContentType="image/jpeg"/>
  <Override PartName="/ppt/media/image60.png" ContentType="image/png"/>
  <Override PartName="/ppt/media/image50.png" ContentType="image/png"/>
  <Override PartName="/ppt/media/image5.jpeg" ContentType="image/jpeg"/>
  <Override PartName="/ppt/media/image25.png" ContentType="image/png"/>
  <Override PartName="/ppt/media/image18.png" ContentType="image/png"/>
  <Override PartName="/ppt/media/image42.jpeg" ContentType="image/jpeg"/>
  <Override PartName="/ppt/media/image15.png" ContentType="image/png"/>
  <Override PartName="/ppt/media/image16.png" ContentType="image/png"/>
  <Override PartName="/ppt/media/image7.jpeg" ContentType="image/jpeg"/>
  <Override PartName="/ppt/media/image20.png" ContentType="image/png"/>
  <Override PartName="/ppt/media/image57.png" ContentType="image/png"/>
  <Override PartName="/ppt/media/image47.png" ContentType="image/png"/>
  <Override PartName="/ppt/media/image40.png" ContentType="image/png"/>
  <Override PartName="/ppt/media/image11.jpeg" ContentType="image/jpeg"/>
  <Override PartName="/ppt/media/image24.png" ContentType="image/png"/>
  <Override PartName="/ppt/media/image29.png" ContentType="image/png"/>
  <Override PartName="/ppt/media/image17.png" ContentType="image/png"/>
  <Override PartName="/ppt/media/image27.png" ContentType="image/png"/>
  <Override PartName="/ppt/media/image30.png" ContentType="image/png"/>
  <Override PartName="/ppt/media/image10.jpeg" ContentType="image/jpeg"/>
  <Override PartName="/ppt/media/image14.png" ContentType="image/png"/>
  <Override PartName="/ppt/media/image22.png" ContentType="image/png"/>
  <Override PartName="/ppt/media/image59.png" ContentType="image/png"/>
  <Override PartName="/ppt/media/image19.png" ContentType="image/png"/>
  <Override PartName="/ppt/media/image1.jpeg" ContentType="image/jpeg"/>
  <Override PartName="/ppt/media/image21.png" ContentType="image/png"/>
  <Override PartName="/ppt/media/image26.png" ContentType="image/png"/>
  <Override PartName="/ppt/media/image8.jpeg" ContentType="image/jpeg"/>
  <Override PartName="/ppt/media/image23.png" ContentType="image/png"/>
  <Override PartName="/ppt/media/image13.jpeg" ContentType="image/jpeg"/>
  <Override PartName="/ppt/media/image2.jpeg" ContentType="image/jpeg"/>
  <Override PartName="/ppt/media/image31.png" ContentType="image/png"/>
  <Override PartName="/ppt/media/image32.png" ContentType="image/png"/>
  <Override PartName="/ppt/media/image33.png" ContentType="image/png"/>
  <Override PartName="/ppt/media/image35.png" ContentType="image/png"/>
  <Override PartName="/ppt/media/image28.png" ContentType="image/png"/>
  <Override PartName="/ppt/media/image43.jpeg" ContentType="image/jpeg"/>
  <Override PartName="/ppt/media/image9.jpeg" ContentType="image/jpeg"/>
  <Override PartName="/ppt/media/image36.png" ContentType="image/png"/>
  <Override PartName="/ppt/media/image37.png" ContentType="image/png"/>
  <Override PartName="/ppt/media/image39.png" ContentType="image/png"/>
  <Override PartName="/ppt/media/image3.jpeg" ContentType="image/jpeg"/>
  <Override PartName="/ppt/media/image41.png" ContentType="image/png"/>
  <Override PartName="/ppt/media/image38.png" ContentType="image/png"/>
  <Override PartName="/ppt/media/image44.jpeg" ContentType="image/jpeg"/>
  <Override PartName="/ppt/media/image48.png" ContentType="image/png"/>
  <Override PartName="/ppt/media/image45.jpeg" ContentType="image/jpeg"/>
  <Override PartName="/ppt/media/image55.png" ContentType="image/png"/>
  <Override PartName="/ppt/media/image58.png" ContentType="image/png"/>
  <Override PartName="/ppt/media/image46.jpeg" ContentType="image/jpeg"/>
  <Override PartName="/ppt/media/image49.png" ContentType="image/png"/>
  <Override PartName="/ppt/media/image4.jpeg" ContentType="image/jpeg"/>
  <Override PartName="/ppt/media/image51.png" ContentType="image/png"/>
  <Override PartName="/ppt/media/image52.png" ContentType="image/png"/>
  <Override PartName="/ppt/media/image53.png" ContentType="image/png"/>
  <Override PartName="/ppt/media/image54.png" ContentType="image/png"/>
  <Override PartName="/ppt/slideLayouts/_rels/slideLayout2.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4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05.xml.rels" ContentType="application/vnd.openxmlformats-package.relationships+xml"/>
  <Override PartName="/ppt/slideLayouts/_rels/slideLayout13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85.xml.rels" ContentType="application/vnd.openxmlformats-package.relationships+xml"/>
  <Override PartName="/ppt/slideLayouts/_rels/slideLayout66.xml.rels" ContentType="application/vnd.openxmlformats-package.relationships+xml"/>
  <Override PartName="/ppt/slideLayouts/_rels/slideLayout118.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12.xml.rels" ContentType="application/vnd.openxmlformats-package.relationships+xml"/>
  <Override PartName="/ppt/slideLayouts/_rels/slideLayout99.xml.rels" ContentType="application/vnd.openxmlformats-package.relationships+xml"/>
  <Override PartName="/ppt/slideLayouts/_rels/slideLayout108.xml.rels" ContentType="application/vnd.openxmlformats-package.relationships+xml"/>
  <Override PartName="/ppt/slideLayouts/_rels/slideLayout38.xml.rels" ContentType="application/vnd.openxmlformats-package.relationships+xml"/>
  <Override PartName="/ppt/slideLayouts/_rels/slideLayout82.xml.rels" ContentType="application/vnd.openxmlformats-package.relationships+xml"/>
  <Override PartName="/ppt/slideLayouts/_rels/slideLayout148.xml.rels" ContentType="application/vnd.openxmlformats-package.relationships+xml"/>
  <Override PartName="/ppt/slideLayouts/_rels/slideLayout44.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84.xml.rels" ContentType="application/vnd.openxmlformats-package.relationships+xml"/>
  <Override PartName="/ppt/slideLayouts/_rels/slideLayout29.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65.xml.rels" ContentType="application/vnd.openxmlformats-package.relationships+xml"/>
  <Override PartName="/ppt/slideLayouts/_rels/slideLayout51.xml.rels" ContentType="application/vnd.openxmlformats-package.relationships+xml"/>
  <Override PartName="/ppt/slideLayouts/_rels/slideLayout155.xml.rels" ContentType="application/vnd.openxmlformats-package.relationships+xml"/>
  <Override PartName="/ppt/slideLayouts/_rels/slideLayout1.xml.rels" ContentType="application/vnd.openxmlformats-package.relationships+xml"/>
  <Override PartName="/ppt/slideLayouts/_rels/slideLayout140.xml.rels" ContentType="application/vnd.openxmlformats-package.relationships+xml"/>
  <Override PartName="/ppt/slideLayouts/_rels/slideLayout32.xml.rels" ContentType="application/vnd.openxmlformats-package.relationships+xml"/>
  <Override PartName="/ppt/slideLayouts/_rels/slideLayout136.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43.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64.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9.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117.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55.xml" ContentType="application/vnd.openxmlformats-officedocument.presentationml.slideLayout+xml"/>
  <Override PartName="/ppt/slideLayouts/slideLayout147.xml" ContentType="application/vnd.openxmlformats-officedocument.presentationml.slideLayout+xml"/>
  <Override PartName="/ppt/slideLayouts/slideLayout42.xml" ContentType="application/vnd.openxmlformats-officedocument.presentationml.slideLayout+xml"/>
  <Override PartName="/ppt/slideLayouts/slideLayout56.xml" ContentType="application/vnd.openxmlformats-officedocument.presentationml.slideLayout+xml"/>
  <Override PartName="/ppt/slideLayouts/slideLayout148.xml" ContentType="application/vnd.openxmlformats-officedocument.presentationml.slideLayout+xml"/>
  <Override PartName="/ppt/slideLayouts/slideLayout43.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52.xml" ContentType="application/vnd.openxmlformats-officedocument.presentationml.slideLayout+xml"/>
  <Override PartName="/ppt/slideLayouts/slideLayout14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6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7"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1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2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3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1"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4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4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7"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0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1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2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9"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5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0"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2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8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2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2927880" y="606600"/>
            <a:ext cx="3376800" cy="353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3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3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9"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2927880" y="606600"/>
            <a:ext cx="3376800" cy="7621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jpe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jpe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311760" y="444960"/>
            <a:ext cx="8520120" cy="572400"/>
          </a:xfrm>
          <a:prstGeom prst="rect">
            <a:avLst/>
          </a:prstGeom>
          <a:noFill/>
          <a:ln>
            <a:noFill/>
          </a:ln>
        </p:spPr>
        <p:style>
          <a:lnRef idx="0"/>
          <a:fillRef idx="0"/>
          <a:effectRef idx="0"/>
          <a:fontRef idx="minor"/>
        </p:style>
      </p:sp>
      <p:sp>
        <p:nvSpPr>
          <p:cNvPr id="1" name="CustomShape 2"/>
          <p:cNvSpPr/>
          <p:nvPr/>
        </p:nvSpPr>
        <p:spPr>
          <a:xfrm>
            <a:off x="311760" y="1152360"/>
            <a:ext cx="8520120" cy="3416040"/>
          </a:xfrm>
          <a:prstGeom prst="rect">
            <a:avLst/>
          </a:prstGeom>
          <a:noFill/>
          <a:ln>
            <a:noFill/>
          </a:ln>
        </p:spPr>
        <p:style>
          <a:lnRef idx="0"/>
          <a:fillRef idx="0"/>
          <a:effectRef idx="0"/>
          <a:fontRef idx="minor"/>
        </p:style>
      </p:sp>
      <p:pic>
        <p:nvPicPr>
          <p:cNvPr id="2" name="Google Shape;12;p2" descr=""/>
          <p:cNvPicPr/>
          <p:nvPr/>
        </p:nvPicPr>
        <p:blipFill>
          <a:blip r:embed="rId2"/>
          <a:srcRect l="28" t="0" r="40" b="0"/>
          <a:stretch/>
        </p:blipFill>
        <p:spPr>
          <a:xfrm>
            <a:off x="-20520" y="-7920"/>
            <a:ext cx="9185040" cy="5159160"/>
          </a:xfrm>
          <a:prstGeom prst="rect">
            <a:avLst/>
          </a:prstGeom>
          <a:ln>
            <a:noFill/>
          </a:ln>
        </p:spPr>
      </p:pic>
      <p:sp>
        <p:nvSpPr>
          <p:cNvPr id="3" name="PlaceHolder 3"/>
          <p:cNvSpPr>
            <a:spLocks noGrp="1"/>
          </p:cNvSpPr>
          <p:nvPr>
            <p:ph type="title"/>
          </p:nvPr>
        </p:nvSpPr>
        <p:spPr>
          <a:xfrm>
            <a:off x="1420920" y="1158480"/>
            <a:ext cx="6302160" cy="1836720"/>
          </a:xfrm>
          <a:prstGeom prst="rect">
            <a:avLst/>
          </a:prstGeom>
        </p:spPr>
        <p:txBody>
          <a:bodyPr tIns="91440" bIns="91440">
            <a:noAutofit/>
          </a:bodyPr>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5" name="CustomShape 1"/>
          <p:cNvSpPr/>
          <p:nvPr/>
        </p:nvSpPr>
        <p:spPr>
          <a:xfrm>
            <a:off x="311760" y="444960"/>
            <a:ext cx="8520120" cy="572400"/>
          </a:xfrm>
          <a:prstGeom prst="rect">
            <a:avLst/>
          </a:prstGeom>
          <a:noFill/>
          <a:ln>
            <a:noFill/>
          </a:ln>
        </p:spPr>
        <p:style>
          <a:lnRef idx="0"/>
          <a:fillRef idx="0"/>
          <a:effectRef idx="0"/>
          <a:fontRef idx="minor"/>
        </p:style>
      </p:sp>
      <p:sp>
        <p:nvSpPr>
          <p:cNvPr id="396" name="CustomShape 2"/>
          <p:cNvSpPr/>
          <p:nvPr/>
        </p:nvSpPr>
        <p:spPr>
          <a:xfrm>
            <a:off x="311760" y="1152360"/>
            <a:ext cx="8520120" cy="3416040"/>
          </a:xfrm>
          <a:prstGeom prst="rect">
            <a:avLst/>
          </a:prstGeom>
          <a:noFill/>
          <a:ln>
            <a:noFill/>
          </a:ln>
        </p:spPr>
        <p:style>
          <a:lnRef idx="0"/>
          <a:fillRef idx="0"/>
          <a:effectRef idx="0"/>
          <a:fontRef idx="minor"/>
        </p:style>
      </p:sp>
      <p:pic>
        <p:nvPicPr>
          <p:cNvPr id="397" name="Google Shape;39;p7" descr=""/>
          <p:cNvPicPr/>
          <p:nvPr/>
        </p:nvPicPr>
        <p:blipFill>
          <a:blip r:embed="rId2"/>
          <a:srcRect l="0" t="30" r="0" b="20"/>
          <a:stretch/>
        </p:blipFill>
        <p:spPr>
          <a:xfrm>
            <a:off x="-48960" y="-23760"/>
            <a:ext cx="9241920" cy="5190840"/>
          </a:xfrm>
          <a:prstGeom prst="rect">
            <a:avLst/>
          </a:prstGeom>
          <a:ln>
            <a:noFill/>
          </a:ln>
        </p:spPr>
      </p:pic>
      <p:sp>
        <p:nvSpPr>
          <p:cNvPr id="398" name="PlaceHolder 3"/>
          <p:cNvSpPr>
            <a:spLocks noGrp="1"/>
          </p:cNvSpPr>
          <p:nvPr>
            <p:ph type="body"/>
          </p:nvPr>
        </p:nvSpPr>
        <p:spPr>
          <a:xfrm>
            <a:off x="2762640" y="1393200"/>
            <a:ext cx="4133880" cy="27842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399" name="PlaceHolder 4"/>
          <p:cNvSpPr>
            <a:spLocks noGrp="1"/>
          </p:cNvSpPr>
          <p:nvPr>
            <p:ph type="title"/>
          </p:nvPr>
        </p:nvSpPr>
        <p:spPr>
          <a:xfrm>
            <a:off x="2208240" y="540000"/>
            <a:ext cx="472680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400" name="PlaceHolder 5"/>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692D551B-353E-45BD-8C24-D94A5DCF7F27}"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7" name="CustomShape 1"/>
          <p:cNvSpPr/>
          <p:nvPr/>
        </p:nvSpPr>
        <p:spPr>
          <a:xfrm>
            <a:off x="311760" y="444960"/>
            <a:ext cx="8520120" cy="572400"/>
          </a:xfrm>
          <a:prstGeom prst="rect">
            <a:avLst/>
          </a:prstGeom>
          <a:noFill/>
          <a:ln>
            <a:noFill/>
          </a:ln>
        </p:spPr>
        <p:style>
          <a:lnRef idx="0"/>
          <a:fillRef idx="0"/>
          <a:effectRef idx="0"/>
          <a:fontRef idx="minor"/>
        </p:style>
      </p:sp>
      <p:sp>
        <p:nvSpPr>
          <p:cNvPr id="438" name="CustomShape 2"/>
          <p:cNvSpPr/>
          <p:nvPr/>
        </p:nvSpPr>
        <p:spPr>
          <a:xfrm>
            <a:off x="311760" y="1152360"/>
            <a:ext cx="8520120" cy="3416040"/>
          </a:xfrm>
          <a:prstGeom prst="rect">
            <a:avLst/>
          </a:prstGeom>
          <a:noFill/>
          <a:ln>
            <a:noFill/>
          </a:ln>
        </p:spPr>
        <p:style>
          <a:lnRef idx="0"/>
          <a:fillRef idx="0"/>
          <a:effectRef idx="0"/>
          <a:fontRef idx="minor"/>
        </p:style>
      </p:sp>
      <p:pic>
        <p:nvPicPr>
          <p:cNvPr id="439" name="Google Shape;185;p27" descr=""/>
          <p:cNvPicPr/>
          <p:nvPr/>
        </p:nvPicPr>
        <p:blipFill>
          <a:blip r:embed="rId2"/>
          <a:srcRect l="0" t="61" r="0" b="61"/>
          <a:stretch/>
        </p:blipFill>
        <p:spPr>
          <a:xfrm flipH="1">
            <a:off x="-34560" y="-15840"/>
            <a:ext cx="9213480" cy="5175000"/>
          </a:xfrm>
          <a:prstGeom prst="rect">
            <a:avLst/>
          </a:prstGeom>
          <a:ln>
            <a:noFill/>
          </a:ln>
        </p:spPr>
      </p:pic>
      <p:sp>
        <p:nvSpPr>
          <p:cNvPr id="440" name="PlaceHolder 3"/>
          <p:cNvSpPr>
            <a:spLocks noGrp="1"/>
          </p:cNvSpPr>
          <p:nvPr>
            <p:ph type="title"/>
          </p:nvPr>
        </p:nvSpPr>
        <p:spPr>
          <a:xfrm>
            <a:off x="1991880" y="540000"/>
            <a:ext cx="515952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441" name="PlaceHolder 4"/>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36F0CD87-2B2B-43FC-958C-BAED1EC48DFD}"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442"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9" name="CustomShape 1"/>
          <p:cNvSpPr/>
          <p:nvPr/>
        </p:nvSpPr>
        <p:spPr>
          <a:xfrm>
            <a:off x="311760" y="444960"/>
            <a:ext cx="8520120" cy="572400"/>
          </a:xfrm>
          <a:prstGeom prst="rect">
            <a:avLst/>
          </a:prstGeom>
          <a:noFill/>
          <a:ln>
            <a:noFill/>
          </a:ln>
        </p:spPr>
        <p:style>
          <a:lnRef idx="0"/>
          <a:fillRef idx="0"/>
          <a:effectRef idx="0"/>
          <a:fontRef idx="minor"/>
        </p:style>
      </p:sp>
      <p:sp>
        <p:nvSpPr>
          <p:cNvPr id="480" name="CustomShape 2"/>
          <p:cNvSpPr/>
          <p:nvPr/>
        </p:nvSpPr>
        <p:spPr>
          <a:xfrm>
            <a:off x="311760" y="1152360"/>
            <a:ext cx="8520120" cy="3416040"/>
          </a:xfrm>
          <a:prstGeom prst="rect">
            <a:avLst/>
          </a:prstGeom>
          <a:noFill/>
          <a:ln>
            <a:noFill/>
          </a:ln>
        </p:spPr>
        <p:style>
          <a:lnRef idx="0"/>
          <a:fillRef idx="0"/>
          <a:effectRef idx="0"/>
          <a:fontRef idx="minor"/>
        </p:style>
      </p:sp>
      <p:pic>
        <p:nvPicPr>
          <p:cNvPr id="481" name="Google Shape;143;p23" descr=""/>
          <p:cNvPicPr/>
          <p:nvPr/>
        </p:nvPicPr>
        <p:blipFill>
          <a:blip r:embed="rId2"/>
          <a:srcRect l="0" t="87" r="0" b="98"/>
          <a:stretch/>
        </p:blipFill>
        <p:spPr>
          <a:xfrm>
            <a:off x="-37800" y="-15840"/>
            <a:ext cx="9219600" cy="5175000"/>
          </a:xfrm>
          <a:prstGeom prst="rect">
            <a:avLst/>
          </a:prstGeom>
          <a:ln>
            <a:noFill/>
          </a:ln>
        </p:spPr>
      </p:pic>
      <p:sp>
        <p:nvSpPr>
          <p:cNvPr id="482" name="PlaceHolder 3"/>
          <p:cNvSpPr>
            <a:spLocks noGrp="1"/>
          </p:cNvSpPr>
          <p:nvPr>
            <p:ph type="title"/>
          </p:nvPr>
        </p:nvSpPr>
        <p:spPr>
          <a:xfrm>
            <a:off x="725760" y="2436480"/>
            <a:ext cx="1789200" cy="48456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83" name="PlaceHolder 4"/>
          <p:cNvSpPr>
            <a:spLocks noGrp="1"/>
          </p:cNvSpPr>
          <p:nvPr>
            <p:ph type="title"/>
          </p:nvPr>
        </p:nvSpPr>
        <p:spPr>
          <a:xfrm>
            <a:off x="6617160" y="2436480"/>
            <a:ext cx="1789200" cy="48456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84" name="PlaceHolder 5"/>
          <p:cNvSpPr>
            <a:spLocks noGrp="1"/>
          </p:cNvSpPr>
          <p:nvPr>
            <p:ph type="title"/>
          </p:nvPr>
        </p:nvSpPr>
        <p:spPr>
          <a:xfrm>
            <a:off x="2693880" y="2436480"/>
            <a:ext cx="1789200" cy="48456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85" name="PlaceHolder 6"/>
          <p:cNvSpPr>
            <a:spLocks noGrp="1"/>
          </p:cNvSpPr>
          <p:nvPr>
            <p:ph type="title"/>
          </p:nvPr>
        </p:nvSpPr>
        <p:spPr>
          <a:xfrm>
            <a:off x="4662360" y="2436480"/>
            <a:ext cx="1789200" cy="48456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86" name="PlaceHolder 7"/>
          <p:cNvSpPr>
            <a:spLocks noGrp="1"/>
          </p:cNvSpPr>
          <p:nvPr>
            <p:ph type="title"/>
          </p:nvPr>
        </p:nvSpPr>
        <p:spPr>
          <a:xfrm>
            <a:off x="2575080" y="540000"/>
            <a:ext cx="399312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487" name="PlaceHolder 8"/>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F0F7B019-6C25-469B-93EE-1F80B06D0D34}"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48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5" name="CustomShape 1"/>
          <p:cNvSpPr/>
          <p:nvPr/>
        </p:nvSpPr>
        <p:spPr>
          <a:xfrm>
            <a:off x="311760" y="444960"/>
            <a:ext cx="8520120" cy="572400"/>
          </a:xfrm>
          <a:prstGeom prst="rect">
            <a:avLst/>
          </a:prstGeom>
          <a:noFill/>
          <a:ln>
            <a:noFill/>
          </a:ln>
        </p:spPr>
        <p:style>
          <a:lnRef idx="0"/>
          <a:fillRef idx="0"/>
          <a:effectRef idx="0"/>
          <a:fontRef idx="minor"/>
        </p:style>
      </p:sp>
      <p:sp>
        <p:nvSpPr>
          <p:cNvPr id="526" name="CustomShape 2"/>
          <p:cNvSpPr/>
          <p:nvPr/>
        </p:nvSpPr>
        <p:spPr>
          <a:xfrm>
            <a:off x="311760" y="1152360"/>
            <a:ext cx="8520120" cy="3416040"/>
          </a:xfrm>
          <a:prstGeom prst="rect">
            <a:avLst/>
          </a:prstGeom>
          <a:noFill/>
          <a:ln>
            <a:noFill/>
          </a:ln>
        </p:spPr>
        <p:style>
          <a:lnRef idx="0"/>
          <a:fillRef idx="0"/>
          <a:effectRef idx="0"/>
          <a:fontRef idx="minor"/>
        </p:style>
      </p:sp>
      <p:pic>
        <p:nvPicPr>
          <p:cNvPr id="527" name="Google Shape;117;p20" descr=""/>
          <p:cNvPicPr/>
          <p:nvPr/>
        </p:nvPicPr>
        <p:blipFill>
          <a:blip r:embed="rId2"/>
          <a:srcRect l="0" t="30" r="0" b="20"/>
          <a:stretch/>
        </p:blipFill>
        <p:spPr>
          <a:xfrm flipH="1">
            <a:off x="-34560" y="-15840"/>
            <a:ext cx="9213480" cy="5175000"/>
          </a:xfrm>
          <a:prstGeom prst="rect">
            <a:avLst/>
          </a:prstGeom>
          <a:ln>
            <a:noFill/>
          </a:ln>
        </p:spPr>
      </p:pic>
      <p:sp>
        <p:nvSpPr>
          <p:cNvPr id="528" name="PlaceHolder 3"/>
          <p:cNvSpPr>
            <a:spLocks noGrp="1"/>
          </p:cNvSpPr>
          <p:nvPr>
            <p:ph type="title"/>
          </p:nvPr>
        </p:nvSpPr>
        <p:spPr>
          <a:xfrm>
            <a:off x="2208240" y="540000"/>
            <a:ext cx="472680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529" name="PlaceHolder 4"/>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CEE865A2-CE49-4316-B376-15845B1C910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530"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311760" y="444960"/>
            <a:ext cx="8520120" cy="572400"/>
          </a:xfrm>
          <a:prstGeom prst="rect">
            <a:avLst/>
          </a:prstGeom>
          <a:noFill/>
          <a:ln>
            <a:noFill/>
          </a:ln>
        </p:spPr>
        <p:style>
          <a:lnRef idx="0"/>
          <a:fillRef idx="0"/>
          <a:effectRef idx="0"/>
          <a:fontRef idx="minor"/>
        </p:style>
      </p:sp>
      <p:sp>
        <p:nvSpPr>
          <p:cNvPr id="42" name="CustomShape 2"/>
          <p:cNvSpPr/>
          <p:nvPr/>
        </p:nvSpPr>
        <p:spPr>
          <a:xfrm>
            <a:off x="311760" y="1152360"/>
            <a:ext cx="8520120" cy="3416040"/>
          </a:xfrm>
          <a:prstGeom prst="rect">
            <a:avLst/>
          </a:prstGeom>
          <a:noFill/>
          <a:ln>
            <a:noFill/>
          </a:ln>
        </p:spPr>
        <p:style>
          <a:lnRef idx="0"/>
          <a:fillRef idx="0"/>
          <a:effectRef idx="0"/>
          <a:fontRef idx="minor"/>
        </p:style>
      </p:sp>
      <p:pic>
        <p:nvPicPr>
          <p:cNvPr id="43" name="Google Shape;63;p13" descr=""/>
          <p:cNvPicPr/>
          <p:nvPr/>
        </p:nvPicPr>
        <p:blipFill>
          <a:blip r:embed="rId2"/>
          <a:stretch/>
        </p:blipFill>
        <p:spPr>
          <a:xfrm>
            <a:off x="-63360" y="-32040"/>
            <a:ext cx="9270360" cy="5207040"/>
          </a:xfrm>
          <a:prstGeom prst="rect">
            <a:avLst/>
          </a:prstGeom>
          <a:ln>
            <a:noFill/>
          </a:ln>
        </p:spPr>
      </p:pic>
      <p:sp>
        <p:nvSpPr>
          <p:cNvPr id="44" name="PlaceHolder 3"/>
          <p:cNvSpPr>
            <a:spLocks noGrp="1"/>
          </p:cNvSpPr>
          <p:nvPr>
            <p:ph type="title"/>
          </p:nvPr>
        </p:nvSpPr>
        <p:spPr>
          <a:xfrm>
            <a:off x="2163960" y="1565280"/>
            <a:ext cx="2336040" cy="39024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5" name="PlaceHolder 4"/>
          <p:cNvSpPr>
            <a:spLocks noGrp="1"/>
          </p:cNvSpPr>
          <p:nvPr>
            <p:ph type="title"/>
          </p:nvPr>
        </p:nvSpPr>
        <p:spPr>
          <a:xfrm>
            <a:off x="1242000" y="1844280"/>
            <a:ext cx="862920" cy="592920"/>
          </a:xfrm>
          <a:prstGeom prst="rect">
            <a:avLst/>
          </a:prstGeom>
        </p:spPr>
        <p:txBody>
          <a:bodyPr tIns="91440" bIns="91440" anchor="ctr">
            <a:noAutofit/>
          </a:bodyPr>
          <a:p>
            <a:pPr algn="ctr">
              <a:lnSpc>
                <a:spcPct val="100000"/>
              </a:lnSpc>
            </a:pPr>
            <a:r>
              <a:rPr b="0" lang="en-US" sz="3300" spc="-1" strike="noStrike">
                <a:solidFill>
                  <a:srgbClr val="343953"/>
                </a:solidFill>
                <a:latin typeface="Alice"/>
                <a:ea typeface="Alice"/>
              </a:rPr>
              <a:t>xx%</a:t>
            </a:r>
            <a:endParaRPr b="0" lang="en-US" sz="3300" spc="-1" strike="noStrike">
              <a:solidFill>
                <a:srgbClr val="000000"/>
              </a:solidFill>
              <a:latin typeface="Arial"/>
            </a:endParaRPr>
          </a:p>
        </p:txBody>
      </p:sp>
      <p:sp>
        <p:nvSpPr>
          <p:cNvPr id="46" name="PlaceHolder 5"/>
          <p:cNvSpPr>
            <a:spLocks noGrp="1"/>
          </p:cNvSpPr>
          <p:nvPr>
            <p:ph type="title"/>
          </p:nvPr>
        </p:nvSpPr>
        <p:spPr>
          <a:xfrm>
            <a:off x="5585760" y="1565280"/>
            <a:ext cx="2336040" cy="39024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7" name="PlaceHolder 6"/>
          <p:cNvSpPr>
            <a:spLocks noGrp="1"/>
          </p:cNvSpPr>
          <p:nvPr>
            <p:ph type="title"/>
          </p:nvPr>
        </p:nvSpPr>
        <p:spPr>
          <a:xfrm>
            <a:off x="4670640" y="1844280"/>
            <a:ext cx="816120" cy="592920"/>
          </a:xfrm>
          <a:prstGeom prst="rect">
            <a:avLst/>
          </a:prstGeom>
        </p:spPr>
        <p:txBody>
          <a:bodyPr tIns="91440" bIns="91440" anchor="ctr">
            <a:noAutofit/>
          </a:bodyPr>
          <a:p>
            <a:pPr algn="ctr">
              <a:lnSpc>
                <a:spcPct val="100000"/>
              </a:lnSpc>
            </a:pPr>
            <a:r>
              <a:rPr b="0" lang="en-US" sz="3300" spc="-1" strike="noStrike">
                <a:solidFill>
                  <a:srgbClr val="343953"/>
                </a:solidFill>
                <a:latin typeface="Alice"/>
                <a:ea typeface="Alice"/>
              </a:rPr>
              <a:t>xx%</a:t>
            </a:r>
            <a:endParaRPr b="0" lang="en-US" sz="3300" spc="-1" strike="noStrike">
              <a:solidFill>
                <a:srgbClr val="000000"/>
              </a:solidFill>
              <a:latin typeface="Arial"/>
            </a:endParaRPr>
          </a:p>
        </p:txBody>
      </p:sp>
      <p:sp>
        <p:nvSpPr>
          <p:cNvPr id="48" name="PlaceHolder 7"/>
          <p:cNvSpPr>
            <a:spLocks noGrp="1"/>
          </p:cNvSpPr>
          <p:nvPr>
            <p:ph type="title"/>
          </p:nvPr>
        </p:nvSpPr>
        <p:spPr>
          <a:xfrm>
            <a:off x="2163960" y="2963880"/>
            <a:ext cx="2336040" cy="39024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49" name="PlaceHolder 8"/>
          <p:cNvSpPr>
            <a:spLocks noGrp="1"/>
          </p:cNvSpPr>
          <p:nvPr>
            <p:ph type="title"/>
          </p:nvPr>
        </p:nvSpPr>
        <p:spPr>
          <a:xfrm>
            <a:off x="1242000" y="3105360"/>
            <a:ext cx="862920" cy="592920"/>
          </a:xfrm>
          <a:prstGeom prst="rect">
            <a:avLst/>
          </a:prstGeom>
        </p:spPr>
        <p:txBody>
          <a:bodyPr tIns="91440" bIns="91440" anchor="ctr">
            <a:noAutofit/>
          </a:bodyPr>
          <a:p>
            <a:pPr algn="ctr">
              <a:lnSpc>
                <a:spcPct val="100000"/>
              </a:lnSpc>
            </a:pPr>
            <a:r>
              <a:rPr b="0" lang="en-US" sz="3300" spc="-1" strike="noStrike">
                <a:solidFill>
                  <a:srgbClr val="343953"/>
                </a:solidFill>
                <a:latin typeface="Alice"/>
                <a:ea typeface="Alice"/>
              </a:rPr>
              <a:t>xx%</a:t>
            </a:r>
            <a:endParaRPr b="0" lang="en-US" sz="3300" spc="-1" strike="noStrike">
              <a:solidFill>
                <a:srgbClr val="000000"/>
              </a:solidFill>
              <a:latin typeface="Arial"/>
            </a:endParaRPr>
          </a:p>
        </p:txBody>
      </p:sp>
      <p:sp>
        <p:nvSpPr>
          <p:cNvPr id="50" name="PlaceHolder 9"/>
          <p:cNvSpPr>
            <a:spLocks noGrp="1"/>
          </p:cNvSpPr>
          <p:nvPr>
            <p:ph type="title"/>
          </p:nvPr>
        </p:nvSpPr>
        <p:spPr>
          <a:xfrm>
            <a:off x="5585760" y="2963880"/>
            <a:ext cx="2336040" cy="39024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51" name="PlaceHolder 10"/>
          <p:cNvSpPr>
            <a:spLocks noGrp="1"/>
          </p:cNvSpPr>
          <p:nvPr>
            <p:ph type="title"/>
          </p:nvPr>
        </p:nvSpPr>
        <p:spPr>
          <a:xfrm>
            <a:off x="4670640" y="3105360"/>
            <a:ext cx="816120" cy="592920"/>
          </a:xfrm>
          <a:prstGeom prst="rect">
            <a:avLst/>
          </a:prstGeom>
        </p:spPr>
        <p:txBody>
          <a:bodyPr tIns="91440" bIns="91440" anchor="ctr">
            <a:noAutofit/>
          </a:bodyPr>
          <a:p>
            <a:pPr algn="ctr">
              <a:lnSpc>
                <a:spcPct val="100000"/>
              </a:lnSpc>
            </a:pPr>
            <a:r>
              <a:rPr b="0" lang="en-US" sz="3300" spc="-1" strike="noStrike">
                <a:solidFill>
                  <a:srgbClr val="343953"/>
                </a:solidFill>
                <a:latin typeface="Alice"/>
                <a:ea typeface="Alice"/>
              </a:rPr>
              <a:t>xx%</a:t>
            </a:r>
            <a:endParaRPr b="0" lang="en-US" sz="3300" spc="-1" strike="noStrike">
              <a:solidFill>
                <a:srgbClr val="000000"/>
              </a:solidFill>
              <a:latin typeface="Arial"/>
            </a:endParaRPr>
          </a:p>
        </p:txBody>
      </p:sp>
      <p:sp>
        <p:nvSpPr>
          <p:cNvPr id="52" name="PlaceHolder 11"/>
          <p:cNvSpPr>
            <a:spLocks noGrp="1"/>
          </p:cNvSpPr>
          <p:nvPr>
            <p:ph type="title"/>
          </p:nvPr>
        </p:nvSpPr>
        <p:spPr>
          <a:xfrm>
            <a:off x="2208240" y="540000"/>
            <a:ext cx="472680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53" name="PlaceHolder 12"/>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52B849C6-F98E-4075-8A6A-A4B39FB1980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54" name="PlaceHolder 1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CustomShape 1"/>
          <p:cNvSpPr/>
          <p:nvPr/>
        </p:nvSpPr>
        <p:spPr>
          <a:xfrm>
            <a:off x="311760" y="444960"/>
            <a:ext cx="8520120" cy="572400"/>
          </a:xfrm>
          <a:prstGeom prst="rect">
            <a:avLst/>
          </a:prstGeom>
          <a:noFill/>
          <a:ln>
            <a:noFill/>
          </a:ln>
        </p:spPr>
        <p:style>
          <a:lnRef idx="0"/>
          <a:fillRef idx="0"/>
          <a:effectRef idx="0"/>
          <a:fontRef idx="minor"/>
        </p:style>
      </p:sp>
      <p:sp>
        <p:nvSpPr>
          <p:cNvPr id="92" name="CustomShape 2"/>
          <p:cNvSpPr/>
          <p:nvPr/>
        </p:nvSpPr>
        <p:spPr>
          <a:xfrm>
            <a:off x="311760" y="1152360"/>
            <a:ext cx="8520120" cy="3416040"/>
          </a:xfrm>
          <a:prstGeom prst="rect">
            <a:avLst/>
          </a:prstGeom>
          <a:noFill/>
          <a:ln>
            <a:noFill/>
          </a:ln>
        </p:spPr>
        <p:style>
          <a:lnRef idx="0"/>
          <a:fillRef idx="0"/>
          <a:effectRef idx="0"/>
          <a:fontRef idx="minor"/>
        </p:style>
      </p:sp>
      <p:pic>
        <p:nvPicPr>
          <p:cNvPr id="93" name="Google Shape;16;p3" descr=""/>
          <p:cNvPicPr/>
          <p:nvPr/>
        </p:nvPicPr>
        <p:blipFill>
          <a:blip r:embed="rId2"/>
          <a:srcRect l="0" t="30" r="0" b="20"/>
          <a:stretch/>
        </p:blipFill>
        <p:spPr>
          <a:xfrm>
            <a:off x="-6480" y="0"/>
            <a:ext cx="9156600" cy="5142960"/>
          </a:xfrm>
          <a:prstGeom prst="rect">
            <a:avLst/>
          </a:prstGeom>
          <a:ln>
            <a:noFill/>
          </a:ln>
        </p:spPr>
      </p:pic>
      <p:sp>
        <p:nvSpPr>
          <p:cNvPr id="94" name="PlaceHolder 3"/>
          <p:cNvSpPr>
            <a:spLocks noGrp="1"/>
          </p:cNvSpPr>
          <p:nvPr>
            <p:ph type="title"/>
          </p:nvPr>
        </p:nvSpPr>
        <p:spPr>
          <a:xfrm>
            <a:off x="2624760" y="2307240"/>
            <a:ext cx="3894120" cy="841320"/>
          </a:xfrm>
          <a:prstGeom prst="rect">
            <a:avLst/>
          </a:prstGeom>
        </p:spPr>
        <p:txBody>
          <a:bodyPr tIns="91440" bIns="91440" anchor="ctr">
            <a:noAutofit/>
          </a:bodyPr>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95" name="PlaceHolder 4"/>
          <p:cNvSpPr>
            <a:spLocks noGrp="1"/>
          </p:cNvSpPr>
          <p:nvPr>
            <p:ph type="title"/>
          </p:nvPr>
        </p:nvSpPr>
        <p:spPr>
          <a:xfrm>
            <a:off x="3965400" y="866520"/>
            <a:ext cx="1213200" cy="779760"/>
          </a:xfrm>
          <a:prstGeom prst="rect">
            <a:avLst/>
          </a:prstGeom>
        </p:spPr>
        <p:txBody>
          <a:bodyPr tIns="91440" bIns="91440" anchor="ctr">
            <a:noAutofit/>
          </a:bodyPr>
          <a:p>
            <a:pPr algn="ctr">
              <a:lnSpc>
                <a:spcPct val="100000"/>
              </a:lnSpc>
            </a:pPr>
            <a:r>
              <a:rPr b="0" lang="en-US" sz="6000" spc="-1" strike="noStrike">
                <a:solidFill>
                  <a:srgbClr val="343953"/>
                </a:solidFill>
                <a:latin typeface="Alice"/>
                <a:ea typeface="Alice"/>
              </a:rPr>
              <a:t>xx%</a:t>
            </a:r>
            <a:endParaRPr b="0" lang="en-US" sz="6000" spc="-1" strike="noStrike">
              <a:solidFill>
                <a:srgbClr val="000000"/>
              </a:solidFill>
              <a:latin typeface="Arial"/>
            </a:endParaRPr>
          </a:p>
        </p:txBody>
      </p:sp>
      <p:sp>
        <p:nvSpPr>
          <p:cNvPr id="96" name="PlaceHolder 5"/>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79AC7D00-1C52-4DB4-A23E-772BBF959CA6}"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97"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 name="CustomShape 1"/>
          <p:cNvSpPr/>
          <p:nvPr/>
        </p:nvSpPr>
        <p:spPr>
          <a:xfrm>
            <a:off x="311760" y="444960"/>
            <a:ext cx="8520120" cy="572400"/>
          </a:xfrm>
          <a:prstGeom prst="rect">
            <a:avLst/>
          </a:prstGeom>
          <a:noFill/>
          <a:ln>
            <a:noFill/>
          </a:ln>
        </p:spPr>
        <p:style>
          <a:lnRef idx="0"/>
          <a:fillRef idx="0"/>
          <a:effectRef idx="0"/>
          <a:fontRef idx="minor"/>
        </p:style>
      </p:sp>
      <p:sp>
        <p:nvSpPr>
          <p:cNvPr id="135" name="CustomShape 2"/>
          <p:cNvSpPr/>
          <p:nvPr/>
        </p:nvSpPr>
        <p:spPr>
          <a:xfrm>
            <a:off x="311760" y="1152360"/>
            <a:ext cx="8520120" cy="3416040"/>
          </a:xfrm>
          <a:prstGeom prst="rect">
            <a:avLst/>
          </a:prstGeom>
          <a:noFill/>
          <a:ln>
            <a:noFill/>
          </a:ln>
        </p:spPr>
        <p:style>
          <a:lnRef idx="0"/>
          <a:fillRef idx="0"/>
          <a:effectRef idx="0"/>
          <a:fontRef idx="minor"/>
        </p:style>
      </p:sp>
      <p:pic>
        <p:nvPicPr>
          <p:cNvPr id="136" name="Google Shape;48;p9" descr=""/>
          <p:cNvPicPr/>
          <p:nvPr/>
        </p:nvPicPr>
        <p:blipFill>
          <a:blip r:embed="rId2"/>
          <a:srcRect l="28" t="0" r="40" b="0"/>
          <a:stretch/>
        </p:blipFill>
        <p:spPr>
          <a:xfrm rot="10800000">
            <a:off x="-34200" y="-15480"/>
            <a:ext cx="9213480" cy="5175000"/>
          </a:xfrm>
          <a:prstGeom prst="rect">
            <a:avLst/>
          </a:prstGeom>
          <a:ln>
            <a:noFill/>
          </a:ln>
        </p:spPr>
      </p:pic>
      <p:sp>
        <p:nvSpPr>
          <p:cNvPr id="137" name="PlaceHolder 3"/>
          <p:cNvSpPr>
            <a:spLocks noGrp="1"/>
          </p:cNvSpPr>
          <p:nvPr>
            <p:ph type="title"/>
          </p:nvPr>
        </p:nvSpPr>
        <p:spPr>
          <a:xfrm>
            <a:off x="1097280" y="1520280"/>
            <a:ext cx="4155120" cy="572400"/>
          </a:xfrm>
          <a:prstGeom prst="rect">
            <a:avLst/>
          </a:prstGeom>
        </p:spPr>
        <p:txBody>
          <a:bodyPr tIns="91440" bIns="91440" anchor="ctr">
            <a:noAutofit/>
          </a:bodyPr>
          <a:p>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138" name="PlaceHolder 4"/>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B04966C4-3B36-4AB1-9DE4-66755AA1A29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139"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311760" y="444960"/>
            <a:ext cx="8520120" cy="572400"/>
          </a:xfrm>
          <a:prstGeom prst="rect">
            <a:avLst/>
          </a:prstGeom>
          <a:noFill/>
          <a:ln>
            <a:noFill/>
          </a:ln>
        </p:spPr>
        <p:style>
          <a:lnRef idx="0"/>
          <a:fillRef idx="0"/>
          <a:effectRef idx="0"/>
          <a:fontRef idx="minor"/>
        </p:style>
      </p:sp>
      <p:sp>
        <p:nvSpPr>
          <p:cNvPr id="177" name="CustomShape 2"/>
          <p:cNvSpPr/>
          <p:nvPr/>
        </p:nvSpPr>
        <p:spPr>
          <a:xfrm>
            <a:off x="311760" y="1152360"/>
            <a:ext cx="8520120" cy="3416040"/>
          </a:xfrm>
          <a:prstGeom prst="rect">
            <a:avLst/>
          </a:prstGeom>
          <a:noFill/>
          <a:ln>
            <a:noFill/>
          </a:ln>
        </p:spPr>
        <p:style>
          <a:lnRef idx="0"/>
          <a:fillRef idx="0"/>
          <a:effectRef idx="0"/>
          <a:fontRef idx="minor"/>
        </p:style>
      </p:sp>
      <p:pic>
        <p:nvPicPr>
          <p:cNvPr id="178" name="Google Shape;79;p14" descr=""/>
          <p:cNvPicPr/>
          <p:nvPr/>
        </p:nvPicPr>
        <p:blipFill>
          <a:blip r:embed="rId2"/>
          <a:srcRect l="0" t="61" r="0" b="61"/>
          <a:stretch/>
        </p:blipFill>
        <p:spPr>
          <a:xfrm flipH="1">
            <a:off x="-9360" y="0"/>
            <a:ext cx="9162720" cy="5142960"/>
          </a:xfrm>
          <a:prstGeom prst="rect">
            <a:avLst/>
          </a:prstGeom>
          <a:ln>
            <a:noFill/>
          </a:ln>
        </p:spPr>
      </p:pic>
      <p:sp>
        <p:nvSpPr>
          <p:cNvPr id="179" name="PlaceHolder 3"/>
          <p:cNvSpPr>
            <a:spLocks noGrp="1"/>
          </p:cNvSpPr>
          <p:nvPr>
            <p:ph type="title"/>
          </p:nvPr>
        </p:nvSpPr>
        <p:spPr>
          <a:xfrm>
            <a:off x="2320920" y="2945880"/>
            <a:ext cx="4501440" cy="53172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180" name="PlaceHolder 4"/>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81D08BDF-B1ED-48E9-A2DB-C2D904DD1799}"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181"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CustomShape 1"/>
          <p:cNvSpPr/>
          <p:nvPr/>
        </p:nvSpPr>
        <p:spPr>
          <a:xfrm>
            <a:off x="311760" y="444960"/>
            <a:ext cx="8520120" cy="572400"/>
          </a:xfrm>
          <a:prstGeom prst="rect">
            <a:avLst/>
          </a:prstGeom>
          <a:noFill/>
          <a:ln>
            <a:noFill/>
          </a:ln>
        </p:spPr>
        <p:style>
          <a:lnRef idx="0"/>
          <a:fillRef idx="0"/>
          <a:effectRef idx="0"/>
          <a:fontRef idx="minor"/>
        </p:style>
      </p:sp>
      <p:sp>
        <p:nvSpPr>
          <p:cNvPr id="219" name="CustomShape 2"/>
          <p:cNvSpPr/>
          <p:nvPr/>
        </p:nvSpPr>
        <p:spPr>
          <a:xfrm>
            <a:off x="311760" y="1152360"/>
            <a:ext cx="8520120" cy="3416040"/>
          </a:xfrm>
          <a:prstGeom prst="rect">
            <a:avLst/>
          </a:prstGeom>
          <a:noFill/>
          <a:ln>
            <a:noFill/>
          </a:ln>
        </p:spPr>
        <p:style>
          <a:lnRef idx="0"/>
          <a:fillRef idx="0"/>
          <a:effectRef idx="0"/>
          <a:fontRef idx="minor"/>
        </p:style>
      </p:sp>
      <p:pic>
        <p:nvPicPr>
          <p:cNvPr id="220" name="Google Shape;35;p6" descr=""/>
          <p:cNvPicPr/>
          <p:nvPr/>
        </p:nvPicPr>
        <p:blipFill>
          <a:blip r:embed="rId2"/>
          <a:srcRect l="28" t="0" r="40" b="0"/>
          <a:stretch/>
        </p:blipFill>
        <p:spPr>
          <a:xfrm>
            <a:off x="-34920" y="-15840"/>
            <a:ext cx="9213480" cy="5175000"/>
          </a:xfrm>
          <a:prstGeom prst="rect">
            <a:avLst/>
          </a:prstGeom>
          <a:ln>
            <a:noFill/>
          </a:ln>
        </p:spPr>
      </p:pic>
      <p:sp>
        <p:nvSpPr>
          <p:cNvPr id="221" name="PlaceHolder 3"/>
          <p:cNvSpPr>
            <a:spLocks noGrp="1"/>
          </p:cNvSpPr>
          <p:nvPr>
            <p:ph type="title"/>
          </p:nvPr>
        </p:nvSpPr>
        <p:spPr>
          <a:xfrm>
            <a:off x="2208240" y="540000"/>
            <a:ext cx="472680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222" name="PlaceHolder 4"/>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DA860A77-C3A6-495D-9AEF-89EB71FEFEA3}"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223"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CustomShape 1"/>
          <p:cNvSpPr/>
          <p:nvPr/>
        </p:nvSpPr>
        <p:spPr>
          <a:xfrm>
            <a:off x="311760" y="444960"/>
            <a:ext cx="8520120" cy="572400"/>
          </a:xfrm>
          <a:prstGeom prst="rect">
            <a:avLst/>
          </a:prstGeom>
          <a:noFill/>
          <a:ln>
            <a:noFill/>
          </a:ln>
        </p:spPr>
        <p:style>
          <a:lnRef idx="0"/>
          <a:fillRef idx="0"/>
          <a:effectRef idx="0"/>
          <a:fontRef idx="minor"/>
        </p:style>
      </p:sp>
      <p:sp>
        <p:nvSpPr>
          <p:cNvPr id="261" name="CustomShape 2"/>
          <p:cNvSpPr/>
          <p:nvPr/>
        </p:nvSpPr>
        <p:spPr>
          <a:xfrm>
            <a:off x="311760" y="1152360"/>
            <a:ext cx="8520120" cy="3416040"/>
          </a:xfrm>
          <a:prstGeom prst="rect">
            <a:avLst/>
          </a:prstGeom>
          <a:noFill/>
          <a:ln>
            <a:noFill/>
          </a:ln>
        </p:spPr>
        <p:style>
          <a:lnRef idx="0"/>
          <a:fillRef idx="0"/>
          <a:effectRef idx="0"/>
          <a:fontRef idx="minor"/>
        </p:style>
      </p:sp>
      <p:pic>
        <p:nvPicPr>
          <p:cNvPr id="262" name="Google Shape;155;p24" descr=""/>
          <p:cNvPicPr/>
          <p:nvPr/>
        </p:nvPicPr>
        <p:blipFill>
          <a:blip r:embed="rId2"/>
          <a:srcRect l="0" t="87" r="0" b="98"/>
          <a:stretch/>
        </p:blipFill>
        <p:spPr>
          <a:xfrm rot="10800000">
            <a:off x="-37440" y="-15480"/>
            <a:ext cx="9219600" cy="5175000"/>
          </a:xfrm>
          <a:prstGeom prst="rect">
            <a:avLst/>
          </a:prstGeom>
          <a:ln>
            <a:noFill/>
          </a:ln>
        </p:spPr>
      </p:pic>
      <p:sp>
        <p:nvSpPr>
          <p:cNvPr id="263" name="PlaceHolder 3"/>
          <p:cNvSpPr>
            <a:spLocks noGrp="1"/>
          </p:cNvSpPr>
          <p:nvPr>
            <p:ph type="title"/>
          </p:nvPr>
        </p:nvSpPr>
        <p:spPr>
          <a:xfrm>
            <a:off x="872280" y="157176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4" name="PlaceHolder 4"/>
          <p:cNvSpPr>
            <a:spLocks noGrp="1"/>
          </p:cNvSpPr>
          <p:nvPr>
            <p:ph type="title"/>
          </p:nvPr>
        </p:nvSpPr>
        <p:spPr>
          <a:xfrm>
            <a:off x="3472920" y="157176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5" name="PlaceHolder 5"/>
          <p:cNvSpPr>
            <a:spLocks noGrp="1"/>
          </p:cNvSpPr>
          <p:nvPr>
            <p:ph type="title"/>
          </p:nvPr>
        </p:nvSpPr>
        <p:spPr>
          <a:xfrm>
            <a:off x="872280" y="300528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6" name="PlaceHolder 6"/>
          <p:cNvSpPr>
            <a:spLocks noGrp="1"/>
          </p:cNvSpPr>
          <p:nvPr>
            <p:ph type="title"/>
          </p:nvPr>
        </p:nvSpPr>
        <p:spPr>
          <a:xfrm>
            <a:off x="3472920" y="300528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7" name="PlaceHolder 7"/>
          <p:cNvSpPr>
            <a:spLocks noGrp="1"/>
          </p:cNvSpPr>
          <p:nvPr>
            <p:ph type="title"/>
          </p:nvPr>
        </p:nvSpPr>
        <p:spPr>
          <a:xfrm>
            <a:off x="6073200" y="157176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8" name="PlaceHolder 8"/>
          <p:cNvSpPr>
            <a:spLocks noGrp="1"/>
          </p:cNvSpPr>
          <p:nvPr>
            <p:ph type="title"/>
          </p:nvPr>
        </p:nvSpPr>
        <p:spPr>
          <a:xfrm>
            <a:off x="6073200" y="3005280"/>
            <a:ext cx="2198160" cy="52740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269" name="PlaceHolder 9"/>
          <p:cNvSpPr>
            <a:spLocks noGrp="1"/>
          </p:cNvSpPr>
          <p:nvPr>
            <p:ph type="title"/>
          </p:nvPr>
        </p:nvSpPr>
        <p:spPr>
          <a:xfrm>
            <a:off x="2648880" y="540000"/>
            <a:ext cx="384624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270" name="PlaceHolder 10"/>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10F35206-DE9F-4194-B1A8-60E33CC7013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27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8" name="CustomShape 1"/>
          <p:cNvSpPr/>
          <p:nvPr/>
        </p:nvSpPr>
        <p:spPr>
          <a:xfrm>
            <a:off x="311760" y="444960"/>
            <a:ext cx="8520120" cy="572400"/>
          </a:xfrm>
          <a:prstGeom prst="rect">
            <a:avLst/>
          </a:prstGeom>
          <a:noFill/>
          <a:ln>
            <a:noFill/>
          </a:ln>
        </p:spPr>
        <p:style>
          <a:lnRef idx="0"/>
          <a:fillRef idx="0"/>
          <a:effectRef idx="0"/>
          <a:fontRef idx="minor"/>
        </p:style>
      </p:sp>
      <p:sp>
        <p:nvSpPr>
          <p:cNvPr id="309" name="CustomShape 2"/>
          <p:cNvSpPr/>
          <p:nvPr/>
        </p:nvSpPr>
        <p:spPr>
          <a:xfrm>
            <a:off x="311760" y="1152360"/>
            <a:ext cx="8520120" cy="3416040"/>
          </a:xfrm>
          <a:prstGeom prst="rect">
            <a:avLst/>
          </a:prstGeom>
          <a:noFill/>
          <a:ln>
            <a:noFill/>
          </a:ln>
        </p:spPr>
        <p:style>
          <a:lnRef idx="0"/>
          <a:fillRef idx="0"/>
          <a:effectRef idx="0"/>
          <a:fontRef idx="minor"/>
        </p:style>
      </p:sp>
      <p:pic>
        <p:nvPicPr>
          <p:cNvPr id="310" name="Google Shape;178;p26" descr=""/>
          <p:cNvPicPr/>
          <p:nvPr/>
        </p:nvPicPr>
        <p:blipFill>
          <a:blip r:embed="rId2"/>
          <a:srcRect l="0" t="87" r="0" b="98"/>
          <a:stretch/>
        </p:blipFill>
        <p:spPr>
          <a:xfrm>
            <a:off x="-37800" y="-15840"/>
            <a:ext cx="9219600" cy="5175000"/>
          </a:xfrm>
          <a:prstGeom prst="rect">
            <a:avLst/>
          </a:prstGeom>
          <a:ln>
            <a:noFill/>
          </a:ln>
        </p:spPr>
      </p:pic>
      <p:sp>
        <p:nvSpPr>
          <p:cNvPr id="311" name="PlaceHolder 3"/>
          <p:cNvSpPr>
            <a:spLocks noGrp="1"/>
          </p:cNvSpPr>
          <p:nvPr>
            <p:ph type="title"/>
          </p:nvPr>
        </p:nvSpPr>
        <p:spPr>
          <a:xfrm>
            <a:off x="2927880" y="606600"/>
            <a:ext cx="3376800" cy="762120"/>
          </a:xfrm>
          <a:prstGeom prst="rect">
            <a:avLst/>
          </a:prstGeom>
        </p:spPr>
        <p:txBody>
          <a:bodyPr tIns="91440" bIns="91440" anchor="ctr">
            <a:noAutofit/>
          </a:bodyPr>
          <a:p>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312" name="CustomShape 4"/>
          <p:cNvSpPr/>
          <p:nvPr/>
        </p:nvSpPr>
        <p:spPr>
          <a:xfrm>
            <a:off x="2043720" y="3801960"/>
            <a:ext cx="5056920" cy="548280"/>
          </a:xfrm>
          <a:prstGeom prst="rect">
            <a:avLst/>
          </a:prstGeom>
          <a:noFill/>
          <a:ln>
            <a:noFill/>
          </a:ln>
        </p:spPr>
        <p:style>
          <a:lnRef idx="0"/>
          <a:fillRef idx="0"/>
          <a:effectRef idx="0"/>
          <a:fontRef idx="minor"/>
        </p:style>
        <p:txBody>
          <a:bodyPr tIns="91440" bIns="91440">
            <a:spAutoFit/>
          </a:bodyPr>
          <a:p>
            <a:pPr algn="ctr">
              <a:lnSpc>
                <a:spcPct val="100000"/>
              </a:lnSpc>
              <a:spcBef>
                <a:spcPts val="300"/>
              </a:spcBef>
              <a:tabLst>
                <a:tab algn="l" pos="0"/>
              </a:tabLst>
            </a:pPr>
            <a:r>
              <a:rPr b="0" lang="en" sz="1200" spc="-1" strike="noStrike">
                <a:solidFill>
                  <a:srgbClr val="343953"/>
                </a:solidFill>
                <a:latin typeface="Work Sans"/>
                <a:ea typeface="Work Sans"/>
              </a:rPr>
              <a:t>CREDITS: This presentation template was created by </a:t>
            </a:r>
            <a:r>
              <a:rPr b="1" lang="en" sz="1200" spc="-1" strike="noStrike" u="sng">
                <a:solidFill>
                  <a:srgbClr val="ffffff"/>
                </a:solidFill>
                <a:uFillTx/>
                <a:latin typeface="Work Sans"/>
                <a:ea typeface="Work Sans"/>
                <a:hlinkClick r:id="rId3"/>
              </a:rPr>
              <a:t>Slidesgo</a:t>
            </a:r>
            <a:r>
              <a:rPr b="1" lang="en" sz="1200" spc="-1" strike="noStrike">
                <a:solidFill>
                  <a:srgbClr val="343953"/>
                </a:solidFill>
                <a:latin typeface="Work Sans"/>
                <a:ea typeface="Work Sans"/>
              </a:rPr>
              <a:t>, </a:t>
            </a:r>
            <a:r>
              <a:rPr b="0" lang="en" sz="1200" spc="-1" strike="noStrike">
                <a:solidFill>
                  <a:srgbClr val="343953"/>
                </a:solidFill>
                <a:latin typeface="Work Sans"/>
                <a:ea typeface="Work Sans"/>
              </a:rPr>
              <a:t>including icons by </a:t>
            </a:r>
            <a:r>
              <a:rPr b="1" lang="en" sz="1200" spc="-1" strike="noStrike" u="sng">
                <a:solidFill>
                  <a:srgbClr val="ffffff"/>
                </a:solidFill>
                <a:uFillTx/>
                <a:latin typeface="Work Sans"/>
                <a:ea typeface="Work Sans"/>
                <a:hlinkClick r:id="rId4"/>
              </a:rPr>
              <a:t>Flaticon</a:t>
            </a:r>
            <a:r>
              <a:rPr b="1" lang="en" sz="1200" spc="-1" strike="noStrike">
                <a:solidFill>
                  <a:srgbClr val="343953"/>
                </a:solidFill>
                <a:latin typeface="Work Sans"/>
                <a:ea typeface="Work Sans"/>
              </a:rPr>
              <a:t>,</a:t>
            </a:r>
            <a:r>
              <a:rPr b="0" lang="en" sz="1200" spc="-1" strike="noStrike">
                <a:solidFill>
                  <a:srgbClr val="343953"/>
                </a:solidFill>
                <a:latin typeface="Work Sans"/>
                <a:ea typeface="Work Sans"/>
              </a:rPr>
              <a:t> infographics &amp; images by </a:t>
            </a:r>
            <a:r>
              <a:rPr b="1" lang="en" sz="1200" spc="-1" strike="noStrike" u="sng">
                <a:solidFill>
                  <a:srgbClr val="ffffff"/>
                </a:solidFill>
                <a:uFillTx/>
                <a:latin typeface="Work Sans"/>
                <a:ea typeface="Work Sans"/>
                <a:hlinkClick r:id="rId5"/>
              </a:rPr>
              <a:t>Freepik</a:t>
            </a:r>
            <a:endParaRPr b="0" lang="en-US" sz="1200" spc="-1" strike="noStrike">
              <a:latin typeface="Arial"/>
            </a:endParaRPr>
          </a:p>
        </p:txBody>
      </p:sp>
      <p:sp>
        <p:nvSpPr>
          <p:cNvPr id="313" name="PlaceHolder 5"/>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674BA1D2-9BA0-4528-8FA1-E0347893E42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31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1" name="CustomShape 1"/>
          <p:cNvSpPr/>
          <p:nvPr/>
        </p:nvSpPr>
        <p:spPr>
          <a:xfrm>
            <a:off x="311760" y="444960"/>
            <a:ext cx="8520120" cy="572400"/>
          </a:xfrm>
          <a:prstGeom prst="rect">
            <a:avLst/>
          </a:prstGeom>
          <a:noFill/>
          <a:ln>
            <a:noFill/>
          </a:ln>
        </p:spPr>
        <p:style>
          <a:lnRef idx="0"/>
          <a:fillRef idx="0"/>
          <a:effectRef idx="0"/>
          <a:fontRef idx="minor"/>
        </p:style>
      </p:sp>
      <p:sp>
        <p:nvSpPr>
          <p:cNvPr id="352" name="CustomShape 2"/>
          <p:cNvSpPr/>
          <p:nvPr/>
        </p:nvSpPr>
        <p:spPr>
          <a:xfrm>
            <a:off x="311760" y="1152360"/>
            <a:ext cx="8520120" cy="3416040"/>
          </a:xfrm>
          <a:prstGeom prst="rect">
            <a:avLst/>
          </a:prstGeom>
          <a:noFill/>
          <a:ln>
            <a:noFill/>
          </a:ln>
        </p:spPr>
        <p:style>
          <a:lnRef idx="0"/>
          <a:fillRef idx="0"/>
          <a:effectRef idx="0"/>
          <a:fontRef idx="minor"/>
        </p:style>
      </p:sp>
      <p:pic>
        <p:nvPicPr>
          <p:cNvPr id="353" name="Google Shape;125;p21" descr=""/>
          <p:cNvPicPr/>
          <p:nvPr/>
        </p:nvPicPr>
        <p:blipFill>
          <a:blip r:embed="rId2"/>
          <a:srcRect l="0" t="61" r="0" b="61"/>
          <a:stretch/>
        </p:blipFill>
        <p:spPr>
          <a:xfrm rot="10800000">
            <a:off x="-9000" y="0"/>
            <a:ext cx="9162720" cy="5142960"/>
          </a:xfrm>
          <a:prstGeom prst="rect">
            <a:avLst/>
          </a:prstGeom>
          <a:ln>
            <a:noFill/>
          </a:ln>
        </p:spPr>
      </p:pic>
      <p:sp>
        <p:nvSpPr>
          <p:cNvPr id="354" name="PlaceHolder 3"/>
          <p:cNvSpPr>
            <a:spLocks noGrp="1"/>
          </p:cNvSpPr>
          <p:nvPr>
            <p:ph type="title"/>
          </p:nvPr>
        </p:nvSpPr>
        <p:spPr>
          <a:xfrm>
            <a:off x="2455200" y="2266200"/>
            <a:ext cx="4232880" cy="53172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355" name="PlaceHolder 4"/>
          <p:cNvSpPr>
            <a:spLocks noGrp="1"/>
          </p:cNvSpPr>
          <p:nvPr>
            <p:ph type="title"/>
          </p:nvPr>
        </p:nvSpPr>
        <p:spPr>
          <a:xfrm>
            <a:off x="1686240" y="540000"/>
            <a:ext cx="5771520" cy="390240"/>
          </a:xfrm>
          <a:prstGeom prst="rect">
            <a:avLst/>
          </a:prstGeom>
        </p:spPr>
        <p:txBody>
          <a:bodyPr tIns="91440" bIns="9144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356" name="PlaceHolder 5"/>
          <p:cNvSpPr>
            <a:spLocks noGrp="1"/>
          </p:cNvSpPr>
          <p:nvPr>
            <p:ph type="title"/>
          </p:nvPr>
        </p:nvSpPr>
        <p:spPr>
          <a:xfrm>
            <a:off x="2455200" y="3956400"/>
            <a:ext cx="4232880" cy="531720"/>
          </a:xfrm>
          <a:prstGeom prst="rect">
            <a:avLst/>
          </a:prstGeom>
        </p:spPr>
        <p:txBody>
          <a:bodyPr tIns="91440" bIns="91440" anchor="ctr">
            <a:noAutofit/>
          </a:bodyPr>
          <a:p>
            <a:r>
              <a:rPr b="0" lang="en-US" sz="2500" spc="-1" strike="noStrike">
                <a:solidFill>
                  <a:srgbClr val="000000"/>
                </a:solidFill>
                <a:latin typeface="Arial"/>
              </a:rPr>
              <a:t>Click to edit the title text format</a:t>
            </a:r>
            <a:endParaRPr b="0" lang="en-US" sz="2500" spc="-1" strike="noStrike">
              <a:solidFill>
                <a:srgbClr val="000000"/>
              </a:solidFill>
              <a:latin typeface="Arial"/>
            </a:endParaRPr>
          </a:p>
        </p:txBody>
      </p:sp>
      <p:sp>
        <p:nvSpPr>
          <p:cNvPr id="357" name="PlaceHolder 6"/>
          <p:cNvSpPr>
            <a:spLocks noGrp="1"/>
          </p:cNvSpPr>
          <p:nvPr>
            <p:ph type="sldNum"/>
          </p:nvPr>
        </p:nvSpPr>
        <p:spPr>
          <a:xfrm>
            <a:off x="8556840" y="4749840"/>
            <a:ext cx="548280" cy="393120"/>
          </a:xfrm>
          <a:prstGeom prst="rect">
            <a:avLst/>
          </a:prstGeom>
        </p:spPr>
        <p:txBody>
          <a:bodyPr tIns="91440" bIns="91440">
            <a:noAutofit/>
          </a:bodyPr>
          <a:p>
            <a:pPr algn="r">
              <a:lnSpc>
                <a:spcPct val="100000"/>
              </a:lnSpc>
              <a:tabLst>
                <a:tab algn="l" pos="0"/>
              </a:tabLst>
            </a:pPr>
            <a:fld id="{303B421B-918C-4890-9558-896C5372C0A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
        <p:nvSpPr>
          <p:cNvPr id="358"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5.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6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85.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97.xml"/>
</Relationships>
</file>

<file path=ppt/slides/_rels/slide3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6"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21.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21.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21.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21.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4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3.xml"/>
</Relationships>
</file>

<file path=ppt/slides/_rels/slide4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3.xml"/>
</Relationships>
</file>

<file path=ppt/slides/_rels/slide4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3.xml"/>
</Relationships>
</file>

<file path=ppt/slides/_rels/slide4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3.xml"/>
</Relationships>
</file>

<file path=ppt/slides/_rels/slide4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3.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flipH="1" rot="5400000">
            <a:off x="3247920" y="-1806120"/>
            <a:ext cx="2646360" cy="834660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568" name="TextShape 2"/>
          <p:cNvSpPr txBox="1"/>
          <p:nvPr/>
        </p:nvSpPr>
        <p:spPr>
          <a:xfrm>
            <a:off x="722160" y="1560240"/>
            <a:ext cx="7699320" cy="1836720"/>
          </a:xfrm>
          <a:prstGeom prst="rect">
            <a:avLst/>
          </a:prstGeom>
          <a:noFill/>
          <a:ln>
            <a:noFill/>
          </a:ln>
        </p:spPr>
        <p:txBody>
          <a:bodyPr tIns="234000" bIns="91440">
            <a:noAutofit/>
          </a:bodyPr>
          <a:p>
            <a:pPr algn="ctr">
              <a:lnSpc>
                <a:spcPct val="100000"/>
              </a:lnSpc>
              <a:tabLst>
                <a:tab algn="l" pos="0"/>
              </a:tabLst>
            </a:pPr>
            <a:r>
              <a:rPr b="0" lang="en" sz="5200" spc="-1" strike="noStrike">
                <a:solidFill>
                  <a:srgbClr val="343953"/>
                </a:solidFill>
                <a:latin typeface="Alice"/>
                <a:ea typeface="Alice"/>
              </a:rPr>
              <a:t>Hand Gestures Recognition with CNN</a:t>
            </a:r>
            <a:endParaRPr b="0" lang="en-US" sz="5200" spc="-1" strike="noStrike">
              <a:solidFill>
                <a:srgbClr val="000000"/>
              </a:solidFill>
              <a:latin typeface="Arial"/>
            </a:endParaRPr>
          </a:p>
        </p:txBody>
      </p:sp>
      <p:sp>
        <p:nvSpPr>
          <p:cNvPr id="569" name="TextShape 3"/>
          <p:cNvSpPr txBox="1"/>
          <p:nvPr/>
        </p:nvSpPr>
        <p:spPr>
          <a:xfrm>
            <a:off x="3372480" y="3690360"/>
            <a:ext cx="5040000" cy="409320"/>
          </a:xfrm>
          <a:prstGeom prst="rect">
            <a:avLst/>
          </a:prstGeom>
          <a:noFill/>
          <a:ln>
            <a:noFill/>
          </a:ln>
        </p:spPr>
        <p:txBody>
          <a:bodyPr lIns="90000" tIns="91440" bIns="91440" anchor="ctr">
            <a:noAutofit/>
          </a:bodyPr>
          <a:p>
            <a:pPr algn="ctr">
              <a:lnSpc>
                <a:spcPct val="100000"/>
              </a:lnSpc>
              <a:tabLst>
                <a:tab algn="l" pos="0"/>
              </a:tabLst>
            </a:pPr>
            <a:r>
              <a:rPr b="0" lang="en" sz="2700" spc="-1" strike="noStrike">
                <a:solidFill>
                  <a:srgbClr val="343953"/>
                </a:solidFill>
                <a:latin typeface="Alice"/>
                <a:ea typeface="Alice"/>
              </a:rPr>
              <a:t>Mentor: Pham Viet Cuong</a:t>
            </a:r>
            <a:endParaRPr b="0" lang="en-US" sz="2700" spc="-1" strike="noStrike">
              <a:latin typeface="Arial"/>
            </a:endParaRPr>
          </a:p>
        </p:txBody>
      </p:sp>
      <p:pic>
        <p:nvPicPr>
          <p:cNvPr id="570" name="Google Shape;213;p33" descr=""/>
          <p:cNvPicPr/>
          <p:nvPr/>
        </p:nvPicPr>
        <p:blipFill>
          <a:blip r:embed="rId1"/>
          <a:stretch/>
        </p:blipFill>
        <p:spPr>
          <a:xfrm>
            <a:off x="1470240" y="130320"/>
            <a:ext cx="601920" cy="613800"/>
          </a:xfrm>
          <a:prstGeom prst="rect">
            <a:avLst/>
          </a:prstGeom>
          <a:ln>
            <a:noFill/>
          </a:ln>
        </p:spPr>
      </p:pic>
      <p:sp>
        <p:nvSpPr>
          <p:cNvPr id="571" name="TextShape 4"/>
          <p:cNvSpPr txBox="1"/>
          <p:nvPr/>
        </p:nvSpPr>
        <p:spPr>
          <a:xfrm>
            <a:off x="2161440" y="0"/>
            <a:ext cx="5051880" cy="846000"/>
          </a:xfrm>
          <a:prstGeom prst="rect">
            <a:avLst/>
          </a:prstGeom>
          <a:noFill/>
          <a:ln>
            <a:noFill/>
          </a:ln>
        </p:spPr>
        <p:txBody>
          <a:bodyPr lIns="90000" tIns="91440" bIns="91440" anchor="ctr">
            <a:noAutofit/>
          </a:bodyPr>
          <a:p>
            <a:pPr algn="ctr">
              <a:lnSpc>
                <a:spcPct val="100000"/>
              </a:lnSpc>
              <a:tabLst>
                <a:tab algn="l" pos="0"/>
              </a:tabLst>
            </a:pPr>
            <a:r>
              <a:rPr b="0" lang="en" sz="2000" spc="-1" strike="noStrike">
                <a:solidFill>
                  <a:srgbClr val="343953"/>
                </a:solidFill>
                <a:latin typeface="Alice"/>
                <a:ea typeface="Alice"/>
              </a:rPr>
              <a:t>Ho Chi Minh City University of Technology</a:t>
            </a:r>
            <a:endParaRPr b="0" lang="en-US" sz="2000" spc="-1" strike="noStrike">
              <a:latin typeface="Arial"/>
            </a:endParaRPr>
          </a:p>
        </p:txBody>
      </p:sp>
      <p:sp>
        <p:nvSpPr>
          <p:cNvPr id="572" name="TextShape 5"/>
          <p:cNvSpPr txBox="1"/>
          <p:nvPr/>
        </p:nvSpPr>
        <p:spPr>
          <a:xfrm>
            <a:off x="398520" y="1333440"/>
            <a:ext cx="5179320" cy="409320"/>
          </a:xfrm>
          <a:prstGeom prst="rect">
            <a:avLst/>
          </a:prstGeom>
          <a:noFill/>
          <a:ln>
            <a:noFill/>
          </a:ln>
        </p:spPr>
        <p:txBody>
          <a:bodyPr lIns="90000" tIns="91440" bIns="91440" anchor="ctr">
            <a:noAutofit/>
          </a:bodyPr>
          <a:p>
            <a:pPr algn="ctr">
              <a:lnSpc>
                <a:spcPct val="100000"/>
              </a:lnSpc>
              <a:tabLst>
                <a:tab algn="l" pos="0"/>
              </a:tabLst>
            </a:pPr>
            <a:r>
              <a:rPr b="0" lang="en" sz="2700" spc="-1" strike="noStrike">
                <a:solidFill>
                  <a:srgbClr val="343953"/>
                </a:solidFill>
                <a:latin typeface="Alice"/>
                <a:ea typeface="Alice"/>
              </a:rPr>
              <a:t>Computer Vision EE3077 </a:t>
            </a:r>
            <a:endParaRPr b="0" lang="en-US" sz="2700" spc="-1" strike="noStrike">
              <a:latin typeface="Arial"/>
            </a:endParaRPr>
          </a:p>
        </p:txBody>
      </p:sp>
      <p:sp>
        <p:nvSpPr>
          <p:cNvPr id="573" name="TextShape 6"/>
          <p:cNvSpPr txBox="1"/>
          <p:nvPr/>
        </p:nvSpPr>
        <p:spPr>
          <a:xfrm>
            <a:off x="2494440" y="4570920"/>
            <a:ext cx="4155120" cy="572400"/>
          </a:xfrm>
          <a:prstGeom prst="rect">
            <a:avLst/>
          </a:prstGeom>
          <a:noFill/>
          <a:ln>
            <a:noFill/>
          </a:ln>
        </p:spPr>
        <p:txBody>
          <a:bodyPr tIns="91440" bIns="91440">
            <a:noAutofit/>
          </a:bodyPr>
          <a:p>
            <a:pPr algn="ctr">
              <a:lnSpc>
                <a:spcPct val="100000"/>
              </a:lnSpc>
              <a:tabLst>
                <a:tab algn="l" pos="0"/>
              </a:tabLst>
            </a:pPr>
            <a:r>
              <a:rPr b="0" lang="en" sz="2100" spc="-1" strike="noStrike">
                <a:solidFill>
                  <a:srgbClr val="343953"/>
                </a:solidFill>
                <a:latin typeface="Alice"/>
                <a:ea typeface="Alice"/>
              </a:rPr>
              <a:t>HCMC, 21st August 2021</a:t>
            </a: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571"/>
                                        </p:tgtEl>
                                        <p:attrNameLst>
                                          <p:attrName>style.visibility</p:attrName>
                                        </p:attrNameLst>
                                      </p:cBhvr>
                                      <p:to>
                                        <p:strVal val="visible"/>
                                      </p:to>
                                    </p:set>
                                    <p:animEffect filter="fade" transition="in">
                                      <p:cBhvr additive="repl">
                                        <p:cTn id="7" dur="1000"/>
                                        <p:tgtEl>
                                          <p:spTgt spid="571"/>
                                        </p:tgtEl>
                                      </p:cBhvr>
                                    </p:animEffect>
                                  </p:childTnLst>
                                </p:cTn>
                              </p:par>
                              <p:par>
                                <p:cTn id="8" nodeType="withEffect" fill="hold" presetClass="entr" presetID="10">
                                  <p:stCondLst>
                                    <p:cond delay="0"/>
                                  </p:stCondLst>
                                  <p:childTnLst>
                                    <p:set>
                                      <p:cBhvr>
                                        <p:cTn id="9" dur="1" fill="hold">
                                          <p:stCondLst>
                                            <p:cond delay="0"/>
                                          </p:stCondLst>
                                        </p:cTn>
                                        <p:tgtEl>
                                          <p:spTgt spid="570"/>
                                        </p:tgtEl>
                                        <p:attrNameLst>
                                          <p:attrName>style.visibility</p:attrName>
                                        </p:attrNameLst>
                                      </p:cBhvr>
                                      <p:to>
                                        <p:strVal val="visible"/>
                                      </p:to>
                                    </p:set>
                                    <p:animEffect filter="fade" transition="in">
                                      <p:cBhvr additive="repl">
                                        <p:cTn id="10" dur="1000"/>
                                        <p:tgtEl>
                                          <p:spTgt spid="570"/>
                                        </p:tgtEl>
                                      </p:cBhvr>
                                    </p:animEffec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0">
                                  <p:stCondLst>
                                    <p:cond delay="0"/>
                                  </p:stCondLst>
                                  <p:childTnLst>
                                    <p:set>
                                      <p:cBhvr>
                                        <p:cTn id="14" dur="1" fill="hold">
                                          <p:stCondLst>
                                            <p:cond delay="0"/>
                                          </p:stCondLst>
                                        </p:cTn>
                                        <p:tgtEl>
                                          <p:spTgt spid="567"/>
                                        </p:tgtEl>
                                        <p:attrNameLst>
                                          <p:attrName>style.visibility</p:attrName>
                                        </p:attrNameLst>
                                      </p:cBhvr>
                                      <p:to>
                                        <p:strVal val="visible"/>
                                      </p:to>
                                    </p:set>
                                    <p:animEffect filter="fade" transition="in">
                                      <p:cBhvr additive="repl">
                                        <p:cTn id="15" dur="1000"/>
                                        <p:tgtEl>
                                          <p:spTgt spid="567"/>
                                        </p:tgtEl>
                                      </p:cBhvr>
                                    </p:animEffect>
                                  </p:childTnLst>
                                </p:cTn>
                              </p:par>
                              <p:par>
                                <p:cTn id="16" nodeType="withEffect" fill="hold" presetClass="entr" presetID="10">
                                  <p:stCondLst>
                                    <p:cond delay="0"/>
                                  </p:stCondLst>
                                  <p:childTnLst>
                                    <p:set>
                                      <p:cBhvr>
                                        <p:cTn id="17" dur="1" fill="hold">
                                          <p:stCondLst>
                                            <p:cond delay="0"/>
                                          </p:stCondLst>
                                        </p:cTn>
                                        <p:tgtEl>
                                          <p:spTgt spid="572"/>
                                        </p:tgtEl>
                                        <p:attrNameLst>
                                          <p:attrName>style.visibility</p:attrName>
                                        </p:attrNameLst>
                                      </p:cBhvr>
                                      <p:to>
                                        <p:strVal val="visible"/>
                                      </p:to>
                                    </p:set>
                                    <p:animEffect filter="fade" transition="in">
                                      <p:cBhvr additive="repl">
                                        <p:cTn id="18" dur="1000"/>
                                        <p:tgtEl>
                                          <p:spTgt spid="572"/>
                                        </p:tgtEl>
                                      </p:cBhvr>
                                    </p:animEffect>
                                  </p:childTnLst>
                                </p:cTn>
                              </p:par>
                            </p:childTnLst>
                          </p:cTn>
                        </p:par>
                        <p:par>
                          <p:cTn id="19" fill="hold">
                            <p:stCondLst>
                              <p:cond delay="1000"/>
                            </p:stCondLst>
                            <p:childTnLst>
                              <p:par>
                                <p:cTn id="20" nodeType="afterEffect" fill="hold" presetClass="entr" presetID="10">
                                  <p:stCondLst>
                                    <p:cond delay="0"/>
                                  </p:stCondLst>
                                  <p:childTnLst>
                                    <p:set>
                                      <p:cBhvr>
                                        <p:cTn id="21" dur="1" fill="hold">
                                          <p:stCondLst>
                                            <p:cond delay="0"/>
                                          </p:stCondLst>
                                        </p:cTn>
                                        <p:tgtEl>
                                          <p:spTgt spid="568"/>
                                        </p:tgtEl>
                                        <p:attrNameLst>
                                          <p:attrName>style.visibility</p:attrName>
                                        </p:attrNameLst>
                                      </p:cBhvr>
                                      <p:to>
                                        <p:strVal val="visible"/>
                                      </p:to>
                                    </p:set>
                                    <p:animEffect filter="fade" transition="in">
                                      <p:cBhvr additive="repl">
                                        <p:cTn id="22" dur="1000"/>
                                        <p:tgtEl>
                                          <p:spTgt spid="568"/>
                                        </p:tgtEl>
                                      </p:cBhvr>
                                    </p:animEffect>
                                  </p:childTnLst>
                                </p:cTn>
                              </p:par>
                            </p:childTnLst>
                          </p:cTn>
                        </p:par>
                        <p:par>
                          <p:cTn id="23" fill="hold">
                            <p:stCondLst>
                              <p:cond delay="2000"/>
                            </p:stCondLst>
                            <p:childTnLst>
                              <p:par>
                                <p:cTn id="24" nodeType="afterEffect" fill="hold" presetClass="entr" presetID="10">
                                  <p:stCondLst>
                                    <p:cond delay="0"/>
                                  </p:stCondLst>
                                  <p:childTnLst>
                                    <p:set>
                                      <p:cBhvr>
                                        <p:cTn id="25" dur="1" fill="hold">
                                          <p:stCondLst>
                                            <p:cond delay="0"/>
                                          </p:stCondLst>
                                        </p:cTn>
                                        <p:tgtEl>
                                          <p:spTgt spid="569"/>
                                        </p:tgtEl>
                                        <p:attrNameLst>
                                          <p:attrName>style.visibility</p:attrName>
                                        </p:attrNameLst>
                                      </p:cBhvr>
                                      <p:to>
                                        <p:strVal val="visible"/>
                                      </p:to>
                                    </p:set>
                                    <p:animEffect filter="fade" transition="in">
                                      <p:cBhvr additive="repl">
                                        <p:cTn id="26" dur="1000"/>
                                        <p:tgtEl>
                                          <p:spTgt spid="569"/>
                                        </p:tgtEl>
                                      </p:cBhvr>
                                    </p:animEffect>
                                  </p:childTnLst>
                                </p:cTn>
                              </p:par>
                            </p:childTnLst>
                          </p:cTn>
                        </p:par>
                        <p:par>
                          <p:cTn id="27" fill="hold">
                            <p:stCondLst>
                              <p:cond delay="3000"/>
                            </p:stCondLst>
                            <p:childTnLst>
                              <p:par>
                                <p:cTn id="28" nodeType="afterEffect" fill="hold" presetClass="entr" presetID="10">
                                  <p:stCondLst>
                                    <p:cond delay="0"/>
                                  </p:stCondLst>
                                  <p:childTnLst>
                                    <p:set>
                                      <p:cBhvr>
                                        <p:cTn id="29" dur="1" fill="hold">
                                          <p:stCondLst>
                                            <p:cond delay="0"/>
                                          </p:stCondLst>
                                        </p:cTn>
                                        <p:tgtEl>
                                          <p:spTgt spid="573"/>
                                        </p:tgtEl>
                                        <p:attrNameLst>
                                          <p:attrName>style.visibility</p:attrName>
                                        </p:attrNameLst>
                                      </p:cBhvr>
                                      <p:to>
                                        <p:strVal val="visible"/>
                                      </p:to>
                                    </p:set>
                                    <p:animEffect filter="fade" transition="in">
                                      <p:cBhvr additive="repl">
                                        <p:cTn id="30"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TextShape 1"/>
          <p:cNvSpPr txBox="1"/>
          <p:nvPr/>
        </p:nvSpPr>
        <p:spPr>
          <a:xfrm>
            <a:off x="2208240" y="540000"/>
            <a:ext cx="472680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Tool used</a:t>
            </a:r>
            <a:endParaRPr b="0" lang="en-US" sz="3300" spc="-1" strike="noStrike">
              <a:solidFill>
                <a:srgbClr val="000000"/>
              </a:solidFill>
              <a:latin typeface="Arial"/>
            </a:endParaRPr>
          </a:p>
        </p:txBody>
      </p:sp>
      <p:sp>
        <p:nvSpPr>
          <p:cNvPr id="843" name="CustomShape 2"/>
          <p:cNvSpPr/>
          <p:nvPr/>
        </p:nvSpPr>
        <p:spPr>
          <a:xfrm>
            <a:off x="2178720" y="2790720"/>
            <a:ext cx="1914120" cy="104004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Python 3.7</a:t>
            </a:r>
            <a:endParaRPr b="0" lang="en-US" sz="3000" spc="-1" strike="noStrike">
              <a:latin typeface="Arial"/>
            </a:endParaRPr>
          </a:p>
        </p:txBody>
      </p:sp>
      <p:sp>
        <p:nvSpPr>
          <p:cNvPr id="844" name="CustomShape 3"/>
          <p:cNvSpPr/>
          <p:nvPr/>
        </p:nvSpPr>
        <p:spPr>
          <a:xfrm>
            <a:off x="4361040" y="2790720"/>
            <a:ext cx="3041280" cy="9169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Google Colaboratory </a:t>
            </a:r>
            <a:endParaRPr b="0" lang="en-US" sz="3000" spc="-1" strike="noStrike">
              <a:latin typeface="Arial"/>
            </a:endParaRPr>
          </a:p>
        </p:txBody>
      </p:sp>
      <p:sp>
        <p:nvSpPr>
          <p:cNvPr id="845" name="CustomShape 4"/>
          <p:cNvSpPr/>
          <p:nvPr/>
        </p:nvSpPr>
        <p:spPr>
          <a:xfrm>
            <a:off x="4455000" y="3860640"/>
            <a:ext cx="3051720" cy="53280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NVIDIA Tesla K80 GPU</a:t>
            </a:r>
            <a:endParaRPr b="0" lang="en-US" sz="1900" spc="-1" strike="noStrike">
              <a:latin typeface="Arial"/>
            </a:endParaRPr>
          </a:p>
        </p:txBody>
      </p:sp>
      <p:pic>
        <p:nvPicPr>
          <p:cNvPr id="846" name="Google Shape;525;p42" descr=""/>
          <p:cNvPicPr/>
          <p:nvPr/>
        </p:nvPicPr>
        <p:blipFill>
          <a:blip r:embed="rId1"/>
          <a:stretch/>
        </p:blipFill>
        <p:spPr>
          <a:xfrm>
            <a:off x="4769280" y="1279080"/>
            <a:ext cx="2423160" cy="1511640"/>
          </a:xfrm>
          <a:prstGeom prst="rect">
            <a:avLst/>
          </a:prstGeom>
          <a:ln>
            <a:noFill/>
          </a:ln>
        </p:spPr>
      </p:pic>
      <p:pic>
        <p:nvPicPr>
          <p:cNvPr id="847" name="Google Shape;526;p42" descr=""/>
          <p:cNvPicPr/>
          <p:nvPr/>
        </p:nvPicPr>
        <p:blipFill>
          <a:blip r:embed="rId2"/>
          <a:stretch/>
        </p:blipFill>
        <p:spPr>
          <a:xfrm>
            <a:off x="1637280" y="1828800"/>
            <a:ext cx="2997360" cy="833400"/>
          </a:xfrm>
          <a:prstGeom prst="rect">
            <a:avLst/>
          </a:prstGeom>
          <a:ln>
            <a:noFill/>
          </a:ln>
        </p:spPr>
      </p:pic>
      <p:sp>
        <p:nvSpPr>
          <p:cNvPr id="848" name="TextShape 5"/>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1E0D85A1-4BB7-4647-ADA5-8D41DDAE5AEA}"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0">
                                  <p:stCondLst>
                                    <p:cond delay="0"/>
                                  </p:stCondLst>
                                  <p:childTnLst>
                                    <p:set>
                                      <p:cBhvr>
                                        <p:cTn id="72" dur="1" fill="hold">
                                          <p:stCondLst>
                                            <p:cond delay="0"/>
                                          </p:stCondLst>
                                        </p:cTn>
                                        <p:tgtEl>
                                          <p:spTgt spid="847"/>
                                        </p:tgtEl>
                                        <p:attrNameLst>
                                          <p:attrName>style.visibility</p:attrName>
                                        </p:attrNameLst>
                                      </p:cBhvr>
                                      <p:to>
                                        <p:strVal val="visible"/>
                                      </p:to>
                                    </p:set>
                                    <p:animEffect filter="fade" transition="in">
                                      <p:cBhvr additive="repl">
                                        <p:cTn id="73" dur="1000"/>
                                        <p:tgtEl>
                                          <p:spTgt spid="847"/>
                                        </p:tgtEl>
                                      </p:cBhvr>
                                    </p:animEffect>
                                  </p:childTnLst>
                                </p:cTn>
                              </p:par>
                              <p:par>
                                <p:cTn id="74" nodeType="withEffect" fill="hold" presetClass="entr" presetID="10">
                                  <p:stCondLst>
                                    <p:cond delay="0"/>
                                  </p:stCondLst>
                                  <p:childTnLst>
                                    <p:set>
                                      <p:cBhvr>
                                        <p:cTn id="75" dur="1" fill="hold">
                                          <p:stCondLst>
                                            <p:cond delay="0"/>
                                          </p:stCondLst>
                                        </p:cTn>
                                        <p:tgtEl>
                                          <p:spTgt spid="843"/>
                                        </p:tgtEl>
                                        <p:attrNameLst>
                                          <p:attrName>style.visibility</p:attrName>
                                        </p:attrNameLst>
                                      </p:cBhvr>
                                      <p:to>
                                        <p:strVal val="visible"/>
                                      </p:to>
                                    </p:set>
                                    <p:animEffect filter="fade" transition="in">
                                      <p:cBhvr additive="repl">
                                        <p:cTn id="76" dur="1000"/>
                                        <p:tgtEl>
                                          <p:spTgt spid="843"/>
                                        </p:tgtEl>
                                      </p:cBhvr>
                                    </p:animEffec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0">
                                  <p:stCondLst>
                                    <p:cond delay="0"/>
                                  </p:stCondLst>
                                  <p:childTnLst>
                                    <p:set>
                                      <p:cBhvr>
                                        <p:cTn id="80" dur="1" fill="hold">
                                          <p:stCondLst>
                                            <p:cond delay="0"/>
                                          </p:stCondLst>
                                        </p:cTn>
                                        <p:tgtEl>
                                          <p:spTgt spid="844"/>
                                        </p:tgtEl>
                                        <p:attrNameLst>
                                          <p:attrName>style.visibility</p:attrName>
                                        </p:attrNameLst>
                                      </p:cBhvr>
                                      <p:to>
                                        <p:strVal val="visible"/>
                                      </p:to>
                                    </p:set>
                                    <p:animEffect filter="fade" transition="in">
                                      <p:cBhvr additive="repl">
                                        <p:cTn id="81" dur="1000"/>
                                        <p:tgtEl>
                                          <p:spTgt spid="844"/>
                                        </p:tgtEl>
                                      </p:cBhvr>
                                    </p:animEffect>
                                  </p:childTnLst>
                                </p:cTn>
                              </p:par>
                              <p:par>
                                <p:cTn id="82" nodeType="withEffect" fill="hold" presetClass="entr" presetID="10">
                                  <p:stCondLst>
                                    <p:cond delay="0"/>
                                  </p:stCondLst>
                                  <p:childTnLst>
                                    <p:set>
                                      <p:cBhvr>
                                        <p:cTn id="83" dur="1" fill="hold">
                                          <p:stCondLst>
                                            <p:cond delay="0"/>
                                          </p:stCondLst>
                                        </p:cTn>
                                        <p:tgtEl>
                                          <p:spTgt spid="846"/>
                                        </p:tgtEl>
                                        <p:attrNameLst>
                                          <p:attrName>style.visibility</p:attrName>
                                        </p:attrNameLst>
                                      </p:cBhvr>
                                      <p:to>
                                        <p:strVal val="visible"/>
                                      </p:to>
                                    </p:set>
                                    <p:animEffect filter="fade" transition="in">
                                      <p:cBhvr additive="repl">
                                        <p:cTn id="84" dur="1000"/>
                                        <p:tgtEl>
                                          <p:spTgt spid="846"/>
                                        </p:tgtEl>
                                      </p:cBhvr>
                                    </p:animEffect>
                                  </p:childTnLst>
                                </p:cTn>
                              </p:par>
                              <p:par>
                                <p:cTn id="85" nodeType="withEffect" fill="hold" presetClass="entr" presetID="10">
                                  <p:stCondLst>
                                    <p:cond delay="0"/>
                                  </p:stCondLst>
                                  <p:childTnLst>
                                    <p:set>
                                      <p:cBhvr>
                                        <p:cTn id="86" dur="1" fill="hold">
                                          <p:stCondLst>
                                            <p:cond delay="0"/>
                                          </p:stCondLst>
                                        </p:cTn>
                                        <p:tgtEl>
                                          <p:spTgt spid="845"/>
                                        </p:tgtEl>
                                        <p:attrNameLst>
                                          <p:attrName>style.visibility</p:attrName>
                                        </p:attrNameLst>
                                      </p:cBhvr>
                                      <p:to>
                                        <p:strVal val="visible"/>
                                      </p:to>
                                    </p:set>
                                    <p:animEffect filter="fade" transition="in">
                                      <p:cBhvr additive="repl">
                                        <p:cTn id="87"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TextShape 1"/>
          <p:cNvSpPr txBox="1"/>
          <p:nvPr/>
        </p:nvSpPr>
        <p:spPr>
          <a:xfrm>
            <a:off x="2208240" y="540000"/>
            <a:ext cx="472680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Library used</a:t>
            </a:r>
            <a:endParaRPr b="0" lang="en-US" sz="3300" spc="-1" strike="noStrike">
              <a:solidFill>
                <a:srgbClr val="000000"/>
              </a:solidFill>
              <a:latin typeface="Arial"/>
            </a:endParaRPr>
          </a:p>
        </p:txBody>
      </p:sp>
      <p:pic>
        <p:nvPicPr>
          <p:cNvPr id="850" name="Google Shape;533;p43" descr=""/>
          <p:cNvPicPr/>
          <p:nvPr/>
        </p:nvPicPr>
        <p:blipFill>
          <a:blip r:embed="rId1"/>
          <a:stretch/>
        </p:blipFill>
        <p:spPr>
          <a:xfrm>
            <a:off x="2219400" y="1061280"/>
            <a:ext cx="1731960" cy="2133000"/>
          </a:xfrm>
          <a:prstGeom prst="rect">
            <a:avLst/>
          </a:prstGeom>
          <a:ln>
            <a:noFill/>
          </a:ln>
        </p:spPr>
      </p:pic>
      <p:pic>
        <p:nvPicPr>
          <p:cNvPr id="851" name="Google Shape;534;p43" descr=""/>
          <p:cNvPicPr/>
          <p:nvPr/>
        </p:nvPicPr>
        <p:blipFill>
          <a:blip r:embed="rId2"/>
          <a:stretch/>
        </p:blipFill>
        <p:spPr>
          <a:xfrm>
            <a:off x="4335840" y="1192680"/>
            <a:ext cx="2857320" cy="1933200"/>
          </a:xfrm>
          <a:prstGeom prst="rect">
            <a:avLst/>
          </a:prstGeom>
          <a:ln>
            <a:noFill/>
          </a:ln>
        </p:spPr>
      </p:pic>
      <p:sp>
        <p:nvSpPr>
          <p:cNvPr id="852" name="CustomShape 2"/>
          <p:cNvSpPr/>
          <p:nvPr/>
        </p:nvSpPr>
        <p:spPr>
          <a:xfrm>
            <a:off x="2128320" y="3429360"/>
            <a:ext cx="1914120" cy="39024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DIP</a:t>
            </a:r>
            <a:endParaRPr b="0" lang="en-US" sz="3000" spc="-1" strike="noStrike">
              <a:latin typeface="Arial"/>
            </a:endParaRPr>
          </a:p>
        </p:txBody>
      </p:sp>
      <p:sp>
        <p:nvSpPr>
          <p:cNvPr id="853" name="CustomShape 3"/>
          <p:cNvSpPr/>
          <p:nvPr/>
        </p:nvSpPr>
        <p:spPr>
          <a:xfrm>
            <a:off x="4580640" y="3429360"/>
            <a:ext cx="2367720" cy="39024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DL</a:t>
            </a:r>
            <a:endParaRPr b="0" lang="en-US" sz="3000" spc="-1" strike="noStrike">
              <a:latin typeface="Arial"/>
            </a:endParaRPr>
          </a:p>
        </p:txBody>
      </p:sp>
      <p:sp>
        <p:nvSpPr>
          <p:cNvPr id="854" name="CustomShape 4"/>
          <p:cNvSpPr/>
          <p:nvPr/>
        </p:nvSpPr>
        <p:spPr>
          <a:xfrm>
            <a:off x="1950840" y="3972600"/>
            <a:ext cx="2269440" cy="9169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Opencv-python</a:t>
            </a:r>
            <a:endParaRPr b="0" lang="en-US" sz="1900" spc="-1" strike="noStrike">
              <a:latin typeface="Arial"/>
            </a:endParaRPr>
          </a:p>
          <a:p>
            <a:pPr algn="ctr">
              <a:lnSpc>
                <a:spcPct val="100000"/>
              </a:lnSpc>
              <a:tabLst>
                <a:tab algn="l" pos="0"/>
              </a:tabLst>
            </a:pPr>
            <a:r>
              <a:rPr b="0" lang="en" sz="1900" spc="-1" strike="noStrike">
                <a:solidFill>
                  <a:srgbClr val="343953"/>
                </a:solidFill>
                <a:latin typeface="Work Sans"/>
                <a:ea typeface="Work Sans"/>
              </a:rPr>
              <a:t>4.5.1.48</a:t>
            </a:r>
            <a:endParaRPr b="0" lang="en-US" sz="1900" spc="-1" strike="noStrike">
              <a:latin typeface="Arial"/>
            </a:endParaRPr>
          </a:p>
        </p:txBody>
      </p:sp>
      <p:sp>
        <p:nvSpPr>
          <p:cNvPr id="855" name="CustomShape 5"/>
          <p:cNvSpPr/>
          <p:nvPr/>
        </p:nvSpPr>
        <p:spPr>
          <a:xfrm>
            <a:off x="4629600" y="3972600"/>
            <a:ext cx="2269440" cy="916920"/>
          </a:xfrm>
          <a:prstGeom prst="rect">
            <a:avLst/>
          </a:prstGeom>
          <a:noFill/>
          <a:ln>
            <a:noFill/>
          </a:ln>
        </p:spPr>
        <p:style>
          <a:lnRef idx="0"/>
          <a:fillRef idx="0"/>
          <a:effectRef idx="0"/>
          <a:fontRef idx="minor"/>
        </p:style>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Tensorflow</a:t>
            </a:r>
            <a:endParaRPr b="0" lang="en-US" sz="1900" spc="-1" strike="noStrike">
              <a:latin typeface="Arial"/>
            </a:endParaRPr>
          </a:p>
          <a:p>
            <a:pPr algn="ctr">
              <a:lnSpc>
                <a:spcPct val="100000"/>
              </a:lnSpc>
              <a:tabLst>
                <a:tab algn="l" pos="0"/>
              </a:tabLst>
            </a:pPr>
            <a:r>
              <a:rPr b="0" lang="en" sz="1900" spc="-1" strike="noStrike">
                <a:solidFill>
                  <a:srgbClr val="343953"/>
                </a:solidFill>
                <a:latin typeface="Work Sans"/>
                <a:ea typeface="Work Sans"/>
              </a:rPr>
              <a:t>2.5.0</a:t>
            </a:r>
            <a:endParaRPr b="0" lang="en-US" sz="1900" spc="-1" strike="noStrike">
              <a:latin typeface="Arial"/>
            </a:endParaRPr>
          </a:p>
        </p:txBody>
      </p:sp>
      <p:sp>
        <p:nvSpPr>
          <p:cNvPr id="856"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F8E774DE-67FE-499E-9859-BFB98A602A2B}"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88" dur="indefinite" restart="never" nodeType="tmRoot">
          <p:childTnLst>
            <p:seq>
              <p:cTn id="89" dur="indefinite" nodeType="mainSeq">
                <p:childTnLst>
                  <p:par>
                    <p:cTn id="90" fill="hold">
                      <p:stCondLst>
                        <p:cond delay="indefinite"/>
                      </p:stCondLst>
                      <p:childTnLst>
                        <p:par>
                          <p:cTn id="91" fill="hold">
                            <p:stCondLst>
                              <p:cond delay="0"/>
                            </p:stCondLst>
                            <p:childTnLst>
                              <p:par>
                                <p:cTn id="92" nodeType="clickEffect" fill="hold" presetClass="entr" presetID="10">
                                  <p:stCondLst>
                                    <p:cond delay="0"/>
                                  </p:stCondLst>
                                  <p:childTnLst>
                                    <p:set>
                                      <p:cBhvr>
                                        <p:cTn id="93" dur="1" fill="hold">
                                          <p:stCondLst>
                                            <p:cond delay="0"/>
                                          </p:stCondLst>
                                        </p:cTn>
                                        <p:tgtEl>
                                          <p:spTgt spid="850"/>
                                        </p:tgtEl>
                                        <p:attrNameLst>
                                          <p:attrName>style.visibility</p:attrName>
                                        </p:attrNameLst>
                                      </p:cBhvr>
                                      <p:to>
                                        <p:strVal val="visible"/>
                                      </p:to>
                                    </p:set>
                                    <p:animEffect filter="fade" transition="in">
                                      <p:cBhvr additive="repl">
                                        <p:cTn id="94" dur="1000"/>
                                        <p:tgtEl>
                                          <p:spTgt spid="850"/>
                                        </p:tgtEl>
                                      </p:cBhvr>
                                    </p:animEffect>
                                  </p:childTnLst>
                                </p:cTn>
                              </p:par>
                              <p:par>
                                <p:cTn id="95" nodeType="withEffect" fill="hold" presetClass="entr" presetID="10">
                                  <p:stCondLst>
                                    <p:cond delay="0"/>
                                  </p:stCondLst>
                                  <p:childTnLst>
                                    <p:set>
                                      <p:cBhvr>
                                        <p:cTn id="96" dur="1" fill="hold">
                                          <p:stCondLst>
                                            <p:cond delay="0"/>
                                          </p:stCondLst>
                                        </p:cTn>
                                        <p:tgtEl>
                                          <p:spTgt spid="852"/>
                                        </p:tgtEl>
                                        <p:attrNameLst>
                                          <p:attrName>style.visibility</p:attrName>
                                        </p:attrNameLst>
                                      </p:cBhvr>
                                      <p:to>
                                        <p:strVal val="visible"/>
                                      </p:to>
                                    </p:set>
                                    <p:animEffect filter="fade" transition="in">
                                      <p:cBhvr additive="repl">
                                        <p:cTn id="97" dur="1000"/>
                                        <p:tgtEl>
                                          <p:spTgt spid="852"/>
                                        </p:tgtEl>
                                      </p:cBhvr>
                                    </p:animEffect>
                                  </p:childTnLst>
                                </p:cTn>
                              </p:par>
                              <p:par>
                                <p:cTn id="98" nodeType="withEffect" fill="hold" presetClass="entr" presetID="10">
                                  <p:stCondLst>
                                    <p:cond delay="0"/>
                                  </p:stCondLst>
                                  <p:childTnLst>
                                    <p:set>
                                      <p:cBhvr>
                                        <p:cTn id="99" dur="1" fill="hold">
                                          <p:stCondLst>
                                            <p:cond delay="0"/>
                                          </p:stCondLst>
                                        </p:cTn>
                                        <p:tgtEl>
                                          <p:spTgt spid="854"/>
                                        </p:tgtEl>
                                        <p:attrNameLst>
                                          <p:attrName>style.visibility</p:attrName>
                                        </p:attrNameLst>
                                      </p:cBhvr>
                                      <p:to>
                                        <p:strVal val="visible"/>
                                      </p:to>
                                    </p:set>
                                    <p:animEffect filter="fade" transition="in">
                                      <p:cBhvr additive="repl">
                                        <p:cTn id="100" dur="1000"/>
                                        <p:tgtEl>
                                          <p:spTgt spid="854"/>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0">
                                  <p:stCondLst>
                                    <p:cond delay="0"/>
                                  </p:stCondLst>
                                  <p:childTnLst>
                                    <p:set>
                                      <p:cBhvr>
                                        <p:cTn id="104" dur="1" fill="hold">
                                          <p:stCondLst>
                                            <p:cond delay="0"/>
                                          </p:stCondLst>
                                        </p:cTn>
                                        <p:tgtEl>
                                          <p:spTgt spid="851"/>
                                        </p:tgtEl>
                                        <p:attrNameLst>
                                          <p:attrName>style.visibility</p:attrName>
                                        </p:attrNameLst>
                                      </p:cBhvr>
                                      <p:to>
                                        <p:strVal val="visible"/>
                                      </p:to>
                                    </p:set>
                                    <p:animEffect filter="fade" transition="in">
                                      <p:cBhvr additive="repl">
                                        <p:cTn id="105" dur="1000"/>
                                        <p:tgtEl>
                                          <p:spTgt spid="851"/>
                                        </p:tgtEl>
                                      </p:cBhvr>
                                    </p:animEffect>
                                  </p:childTnLst>
                                </p:cTn>
                              </p:par>
                              <p:par>
                                <p:cTn id="106" nodeType="withEffect" fill="hold" presetClass="entr" presetID="10">
                                  <p:stCondLst>
                                    <p:cond delay="0"/>
                                  </p:stCondLst>
                                  <p:childTnLst>
                                    <p:set>
                                      <p:cBhvr>
                                        <p:cTn id="107" dur="1" fill="hold">
                                          <p:stCondLst>
                                            <p:cond delay="0"/>
                                          </p:stCondLst>
                                        </p:cTn>
                                        <p:tgtEl>
                                          <p:spTgt spid="853"/>
                                        </p:tgtEl>
                                        <p:attrNameLst>
                                          <p:attrName>style.visibility</p:attrName>
                                        </p:attrNameLst>
                                      </p:cBhvr>
                                      <p:to>
                                        <p:strVal val="visible"/>
                                      </p:to>
                                    </p:set>
                                    <p:animEffect filter="fade" transition="in">
                                      <p:cBhvr additive="repl">
                                        <p:cTn id="108" dur="1000"/>
                                        <p:tgtEl>
                                          <p:spTgt spid="853"/>
                                        </p:tgtEl>
                                      </p:cBhvr>
                                    </p:animEffect>
                                  </p:childTnLst>
                                </p:cTn>
                              </p:par>
                              <p:par>
                                <p:cTn id="109" nodeType="withEffect" fill="hold" presetClass="entr" presetID="10">
                                  <p:stCondLst>
                                    <p:cond delay="0"/>
                                  </p:stCondLst>
                                  <p:childTnLst>
                                    <p:set>
                                      <p:cBhvr>
                                        <p:cTn id="110" dur="1" fill="hold">
                                          <p:stCondLst>
                                            <p:cond delay="0"/>
                                          </p:stCondLst>
                                        </p:cTn>
                                        <p:tgtEl>
                                          <p:spTgt spid="855"/>
                                        </p:tgtEl>
                                        <p:attrNameLst>
                                          <p:attrName>style.visibility</p:attrName>
                                        </p:attrNameLst>
                                      </p:cBhvr>
                                      <p:to>
                                        <p:strVal val="visible"/>
                                      </p:to>
                                    </p:set>
                                    <p:animEffect filter="fade" transition="in">
                                      <p:cBhvr additive="repl">
                                        <p:cTn id="111" dur="10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flipH="1" rot="5400000">
            <a:off x="3800520" y="126720"/>
            <a:ext cx="1542600" cy="520272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858" name="CustomShape 2"/>
          <p:cNvSpPr/>
          <p:nvPr/>
        </p:nvSpPr>
        <p:spPr>
          <a:xfrm>
            <a:off x="3920040" y="776880"/>
            <a:ext cx="1303920" cy="1126440"/>
          </a:xfrm>
          <a:custGeom>
            <a:avLst/>
            <a:gdLst/>
            <a:ahLst/>
            <a:rect l="l" t="t" r="r" b="b"/>
            <a:pathLst>
              <a:path w="32629" h="28193">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style>
          <a:lnRef idx="0"/>
          <a:fillRef idx="0"/>
          <a:effectRef idx="0"/>
          <a:fontRef idx="minor"/>
        </p:style>
      </p:sp>
      <p:sp>
        <p:nvSpPr>
          <p:cNvPr id="859" name="TextShape 3"/>
          <p:cNvSpPr txBox="1"/>
          <p:nvPr/>
        </p:nvSpPr>
        <p:spPr>
          <a:xfrm>
            <a:off x="2624760" y="2307240"/>
            <a:ext cx="3894120" cy="841320"/>
          </a:xfrm>
          <a:prstGeom prst="rect">
            <a:avLst/>
          </a:prstGeom>
          <a:noFill/>
          <a:ln>
            <a:noFill/>
          </a:ln>
        </p:spPr>
        <p:txBody>
          <a:bodyPr tIns="91440" bIns="91440" anchor="ctr">
            <a:noAutofit/>
          </a:bodyPr>
          <a:p>
            <a:pPr algn="ctr">
              <a:lnSpc>
                <a:spcPct val="100000"/>
              </a:lnSpc>
              <a:tabLst>
                <a:tab algn="l" pos="0"/>
              </a:tabLst>
            </a:pPr>
            <a:r>
              <a:rPr b="0" lang="en" sz="5600" spc="-1" strike="noStrike">
                <a:solidFill>
                  <a:srgbClr val="343953"/>
                </a:solidFill>
                <a:latin typeface="Alice"/>
                <a:ea typeface="Alice"/>
              </a:rPr>
              <a:t>Algorithm</a:t>
            </a:r>
            <a:endParaRPr b="0" lang="en-US" sz="5600" spc="-1" strike="noStrike">
              <a:solidFill>
                <a:srgbClr val="000000"/>
              </a:solidFill>
              <a:latin typeface="Arial"/>
            </a:endParaRPr>
          </a:p>
        </p:txBody>
      </p:sp>
      <p:sp>
        <p:nvSpPr>
          <p:cNvPr id="860" name="TextShape 4"/>
          <p:cNvSpPr txBox="1"/>
          <p:nvPr/>
        </p:nvSpPr>
        <p:spPr>
          <a:xfrm>
            <a:off x="3965400" y="866520"/>
            <a:ext cx="1213200" cy="779760"/>
          </a:xfrm>
          <a:prstGeom prst="rect">
            <a:avLst/>
          </a:prstGeom>
          <a:noFill/>
          <a:ln>
            <a:noFill/>
          </a:ln>
        </p:spPr>
        <p:txBody>
          <a:bodyPr tIns="91440" bIns="91440" anchor="ctr">
            <a:noAutofit/>
          </a:bodyPr>
          <a:p>
            <a:pPr algn="ctr">
              <a:lnSpc>
                <a:spcPct val="100000"/>
              </a:lnSpc>
              <a:tabLst>
                <a:tab algn="l" pos="0"/>
              </a:tabLst>
            </a:pPr>
            <a:r>
              <a:rPr b="0" lang="en" sz="6000" spc="-1" strike="noStrike">
                <a:solidFill>
                  <a:srgbClr val="343953"/>
                </a:solidFill>
                <a:latin typeface="Alice"/>
                <a:ea typeface="Alice"/>
              </a:rPr>
              <a:t>02</a:t>
            </a:r>
            <a:endParaRPr b="0" lang="en-US" sz="6000" spc="-1" strike="noStrike">
              <a:solidFill>
                <a:srgbClr val="000000"/>
              </a:solidFill>
              <a:latin typeface="Arial"/>
            </a:endParaRPr>
          </a:p>
        </p:txBody>
      </p:sp>
      <p:sp>
        <p:nvSpPr>
          <p:cNvPr id="861" name="TextShape 5"/>
          <p:cNvSpPr txBox="1"/>
          <p:nvPr/>
        </p:nvSpPr>
        <p:spPr>
          <a:xfrm>
            <a:off x="1920600" y="3552120"/>
            <a:ext cx="5510880" cy="41976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Implementation</a:t>
            </a:r>
            <a:endParaRPr b="0" lang="en-US" sz="2400" spc="-1" strike="noStrike">
              <a:latin typeface="Arial"/>
            </a:endParaRPr>
          </a:p>
        </p:txBody>
      </p:sp>
      <p:sp>
        <p:nvSpPr>
          <p:cNvPr id="862"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69544D4-3F88-4ACE-A33A-37D417EE3F3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TextShape 1"/>
          <p:cNvSpPr txBox="1"/>
          <p:nvPr/>
        </p:nvSpPr>
        <p:spPr>
          <a:xfrm>
            <a:off x="1124640" y="540000"/>
            <a:ext cx="712188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Background Subtraction </a:t>
            </a:r>
            <a:endParaRPr b="0" lang="en-US" sz="3300" spc="-1" strike="noStrike">
              <a:solidFill>
                <a:srgbClr val="000000"/>
              </a:solidFill>
              <a:latin typeface="Arial"/>
            </a:endParaRPr>
          </a:p>
        </p:txBody>
      </p:sp>
      <p:pic>
        <p:nvPicPr>
          <p:cNvPr id="864" name="Google Shape;555;p45" descr=""/>
          <p:cNvPicPr/>
          <p:nvPr/>
        </p:nvPicPr>
        <p:blipFill>
          <a:blip r:embed="rId1"/>
          <a:stretch/>
        </p:blipFill>
        <p:spPr>
          <a:xfrm>
            <a:off x="1214280" y="1114200"/>
            <a:ext cx="7031880" cy="3716640"/>
          </a:xfrm>
          <a:prstGeom prst="rect">
            <a:avLst/>
          </a:prstGeom>
          <a:ln>
            <a:noFill/>
          </a:ln>
        </p:spPr>
      </p:pic>
      <p:sp>
        <p:nvSpPr>
          <p:cNvPr id="865"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35E00D67-A310-4E11-A5CD-C559B6A9A10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12" dur="indefinite" restart="never" nodeType="tmRoot">
          <p:childTnLst>
            <p:seq>
              <p:cTn id="113" dur="indefinite" nodeType="mainSeq">
                <p:childTnLst>
                  <p:par>
                    <p:cTn id="114" fill="hold">
                      <p:stCondLst>
                        <p:cond delay="indefinite"/>
                      </p:stCondLst>
                      <p:childTnLst>
                        <p:par>
                          <p:cTn id="115" fill="hold">
                            <p:stCondLst>
                              <p:cond delay="0"/>
                            </p:stCondLst>
                            <p:childTnLst>
                              <p:par>
                                <p:cTn id="116" nodeType="clickEffect" fill="hold" presetClass="entr" presetID="10">
                                  <p:stCondLst>
                                    <p:cond delay="0"/>
                                  </p:stCondLst>
                                  <p:childTnLst>
                                    <p:set>
                                      <p:cBhvr>
                                        <p:cTn id="117" dur="1" fill="hold">
                                          <p:stCondLst>
                                            <p:cond delay="0"/>
                                          </p:stCondLst>
                                        </p:cTn>
                                        <p:tgtEl>
                                          <p:spTgt spid="864"/>
                                        </p:tgtEl>
                                        <p:attrNameLst>
                                          <p:attrName>style.visibility</p:attrName>
                                        </p:attrNameLst>
                                      </p:cBhvr>
                                      <p:to>
                                        <p:strVal val="visible"/>
                                      </p:to>
                                    </p:set>
                                    <p:animEffect filter="fade" transition="in">
                                      <p:cBhvr additive="repl">
                                        <p:cTn id="118"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6" name="Google Shape;561;p46" descr=""/>
          <p:cNvPicPr/>
          <p:nvPr/>
        </p:nvPicPr>
        <p:blipFill>
          <a:blip r:embed="rId1"/>
          <a:srcRect l="0" t="0" r="0" b="14935"/>
          <a:stretch/>
        </p:blipFill>
        <p:spPr>
          <a:xfrm>
            <a:off x="1981080" y="0"/>
            <a:ext cx="3826080" cy="5143320"/>
          </a:xfrm>
          <a:prstGeom prst="rect">
            <a:avLst/>
          </a:prstGeom>
          <a:ln>
            <a:noFill/>
          </a:ln>
        </p:spPr>
      </p:pic>
      <p:sp>
        <p:nvSpPr>
          <p:cNvPr id="867"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0F8C979-7CCB-44E9-AE80-496D69841560}"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A3E62643-EAB5-469A-A20A-C918E2CB3474}" type="slidenum">
              <a:rPr b="0" lang="en" sz="1300" spc="-1" strike="noStrike">
                <a:solidFill>
                  <a:srgbClr val="343953"/>
                </a:solidFill>
                <a:latin typeface="Work Sans"/>
                <a:ea typeface="Work Sans"/>
              </a:rPr>
              <a:t>&lt;number&gt;</a:t>
            </a:fld>
            <a:endParaRPr b="0" lang="en-US" sz="1300" spc="-1" strike="noStrike">
              <a:latin typeface="Times New Roman"/>
            </a:endParaRPr>
          </a:p>
        </p:txBody>
      </p:sp>
      <p:pic>
        <p:nvPicPr>
          <p:cNvPr id="869" name="Google Shape;568;p47" descr=""/>
          <p:cNvPicPr/>
          <p:nvPr/>
        </p:nvPicPr>
        <p:blipFill>
          <a:blip r:embed="rId1"/>
          <a:srcRect l="0" t="0" r="0" b="65054"/>
          <a:stretch/>
        </p:blipFill>
        <p:spPr>
          <a:xfrm>
            <a:off x="0" y="0"/>
            <a:ext cx="9105120" cy="50266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7E3CE6CA-DD02-4EC0-9EA4-FEF6595CA995}" type="slidenum">
              <a:rPr b="0" lang="en" sz="1300" spc="-1" strike="noStrike">
                <a:solidFill>
                  <a:srgbClr val="343953"/>
                </a:solidFill>
                <a:latin typeface="Work Sans"/>
                <a:ea typeface="Work Sans"/>
              </a:rPr>
              <a:t>&lt;number&gt;</a:t>
            </a:fld>
            <a:endParaRPr b="0" lang="en-US" sz="1300" spc="-1" strike="noStrike">
              <a:latin typeface="Times New Roman"/>
            </a:endParaRPr>
          </a:p>
        </p:txBody>
      </p:sp>
      <p:pic>
        <p:nvPicPr>
          <p:cNvPr id="871" name="Google Shape;574;p48" descr=""/>
          <p:cNvPicPr/>
          <p:nvPr/>
        </p:nvPicPr>
        <p:blipFill>
          <a:blip r:embed="rId1"/>
          <a:srcRect l="0" t="29144" r="0" b="35101"/>
          <a:stretch/>
        </p:blipFill>
        <p:spPr>
          <a:xfrm>
            <a:off x="19080" y="0"/>
            <a:ext cx="9105120" cy="51433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E8EFEE9E-1803-4559-851E-FC55218617B6}" type="slidenum">
              <a:rPr b="0" lang="en" sz="1300" spc="-1" strike="noStrike">
                <a:solidFill>
                  <a:srgbClr val="343953"/>
                </a:solidFill>
                <a:latin typeface="Work Sans"/>
                <a:ea typeface="Work Sans"/>
              </a:rPr>
              <a:t>&lt;number&gt;</a:t>
            </a:fld>
            <a:endParaRPr b="0" lang="en-US" sz="1300" spc="-1" strike="noStrike">
              <a:latin typeface="Times New Roman"/>
            </a:endParaRPr>
          </a:p>
        </p:txBody>
      </p:sp>
      <p:pic>
        <p:nvPicPr>
          <p:cNvPr id="873" name="Google Shape;580;p49" descr=""/>
          <p:cNvPicPr/>
          <p:nvPr/>
        </p:nvPicPr>
        <p:blipFill>
          <a:blip r:embed="rId1"/>
          <a:srcRect l="0" t="51638" r="0" b="14935"/>
          <a:stretch/>
        </p:blipFill>
        <p:spPr>
          <a:xfrm>
            <a:off x="-595800" y="0"/>
            <a:ext cx="9739440" cy="51433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TextShape 1"/>
          <p:cNvSpPr txBox="1"/>
          <p:nvPr/>
        </p:nvSpPr>
        <p:spPr>
          <a:xfrm>
            <a:off x="1124640" y="540000"/>
            <a:ext cx="7121880" cy="785880"/>
          </a:xfrm>
          <a:prstGeom prst="rect">
            <a:avLst/>
          </a:prstGeom>
          <a:noFill/>
          <a:ln>
            <a:noFill/>
          </a:ln>
        </p:spPr>
        <p:txBody>
          <a:bodyPr tIns="91440" bIns="91440">
            <a:noAutofit/>
          </a:bodyPr>
          <a:p>
            <a:pPr algn="ctr">
              <a:lnSpc>
                <a:spcPct val="100000"/>
              </a:lnSpc>
              <a:tabLst>
                <a:tab algn="l" pos="0"/>
              </a:tabLst>
            </a:pPr>
            <a:r>
              <a:rPr b="0" lang="en" sz="2500" spc="-1" strike="noStrike">
                <a:solidFill>
                  <a:srgbClr val="343953"/>
                </a:solidFill>
                <a:latin typeface="Alice"/>
                <a:ea typeface="Alice"/>
              </a:rPr>
              <a:t>RGB and HSV</a:t>
            </a:r>
            <a:endParaRPr b="0" lang="en-US" sz="2500" spc="-1" strike="noStrike">
              <a:solidFill>
                <a:srgbClr val="000000"/>
              </a:solidFill>
              <a:latin typeface="Arial"/>
            </a:endParaRPr>
          </a:p>
        </p:txBody>
      </p:sp>
      <p:pic>
        <p:nvPicPr>
          <p:cNvPr id="875" name="Google Shape;586;p50" descr=""/>
          <p:cNvPicPr/>
          <p:nvPr/>
        </p:nvPicPr>
        <p:blipFill>
          <a:blip r:embed="rId1"/>
          <a:stretch/>
        </p:blipFill>
        <p:spPr>
          <a:xfrm>
            <a:off x="1350360" y="1162080"/>
            <a:ext cx="6791040" cy="2819160"/>
          </a:xfrm>
          <a:prstGeom prst="rect">
            <a:avLst/>
          </a:prstGeom>
          <a:ln>
            <a:noFill/>
          </a:ln>
        </p:spPr>
      </p:pic>
      <p:sp>
        <p:nvSpPr>
          <p:cNvPr id="876"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7B6F4C60-26B4-4BA2-82D8-64D91A4FC4B1}"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TextShape 1"/>
          <p:cNvSpPr txBox="1"/>
          <p:nvPr/>
        </p:nvSpPr>
        <p:spPr>
          <a:xfrm>
            <a:off x="1072440" y="331560"/>
            <a:ext cx="7121880" cy="748800"/>
          </a:xfrm>
          <a:prstGeom prst="rect">
            <a:avLst/>
          </a:prstGeom>
          <a:noFill/>
          <a:ln>
            <a:noFill/>
          </a:ln>
        </p:spPr>
        <p:txBody>
          <a:bodyPr tIns="91440" bIns="91440">
            <a:noAutofit/>
          </a:bodyPr>
          <a:p>
            <a:pPr algn="ctr">
              <a:lnSpc>
                <a:spcPct val="100000"/>
              </a:lnSpc>
              <a:tabLst>
                <a:tab algn="l" pos="0"/>
              </a:tabLst>
            </a:pPr>
            <a:r>
              <a:rPr b="0" lang="en" sz="2500" spc="-1" strike="noStrike">
                <a:solidFill>
                  <a:srgbClr val="343953"/>
                </a:solidFill>
                <a:latin typeface="Alice"/>
                <a:ea typeface="Alice"/>
              </a:rPr>
              <a:t>RGB and YCrCb</a:t>
            </a:r>
            <a:endParaRPr b="0" lang="en-US" sz="2500" spc="-1" strike="noStrike">
              <a:solidFill>
                <a:srgbClr val="000000"/>
              </a:solidFill>
              <a:latin typeface="Arial"/>
            </a:endParaRPr>
          </a:p>
        </p:txBody>
      </p:sp>
      <p:pic>
        <p:nvPicPr>
          <p:cNvPr id="878" name="Google Shape;593;p51" descr=""/>
          <p:cNvPicPr/>
          <p:nvPr/>
        </p:nvPicPr>
        <p:blipFill>
          <a:blip r:embed="rId1"/>
          <a:stretch/>
        </p:blipFill>
        <p:spPr>
          <a:xfrm>
            <a:off x="1455480" y="882360"/>
            <a:ext cx="6495840" cy="3504960"/>
          </a:xfrm>
          <a:prstGeom prst="rect">
            <a:avLst/>
          </a:prstGeom>
          <a:ln>
            <a:noFill/>
          </a:ln>
        </p:spPr>
      </p:pic>
      <p:sp>
        <p:nvSpPr>
          <p:cNvPr id="879"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CAF8E99-191A-407C-97B6-204223C918B6}"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rot="1221600">
            <a:off x="1475280" y="2891160"/>
            <a:ext cx="1176480" cy="531720"/>
          </a:xfrm>
          <a:custGeom>
            <a:avLst/>
            <a:gdLst/>
            <a:ahLst/>
            <a:rect l="l" t="t" r="r" b="b"/>
            <a:pathLst>
              <a:path w="47071" h="21281">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style>
          <a:lnRef idx="0"/>
          <a:fillRef idx="0"/>
          <a:effectRef idx="0"/>
          <a:fontRef idx="minor"/>
        </p:style>
      </p:sp>
      <p:grpSp>
        <p:nvGrpSpPr>
          <p:cNvPr id="575" name="Group 2"/>
          <p:cNvGrpSpPr/>
          <p:nvPr/>
        </p:nvGrpSpPr>
        <p:grpSpPr>
          <a:xfrm>
            <a:off x="999720" y="1440"/>
            <a:ext cx="7053840" cy="1242720"/>
            <a:chOff x="999720" y="1440"/>
            <a:chExt cx="7053840" cy="1242720"/>
          </a:xfrm>
        </p:grpSpPr>
        <p:sp>
          <p:nvSpPr>
            <p:cNvPr id="576" name="CustomShape 3"/>
            <p:cNvSpPr/>
            <p:nvPr/>
          </p:nvSpPr>
          <p:spPr>
            <a:xfrm>
              <a:off x="1094040" y="3240"/>
              <a:ext cx="6959520" cy="895320"/>
            </a:xfrm>
            <a:custGeom>
              <a:avLst/>
              <a:gdLst/>
              <a:ahLst/>
              <a:rect l="l" t="t" r="r" b="b"/>
              <a:pathLst>
                <a:path w="95649" h="30223">
                  <a:moveTo>
                    <a:pt x="29777" y="1255"/>
                  </a:moveTo>
                  <a:lnTo>
                    <a:pt x="29777" y="1255"/>
                  </a:lnTo>
                  <a:cubicBezTo>
                    <a:pt x="29792" y="1280"/>
                    <a:pt x="29808" y="1302"/>
                    <a:pt x="29832" y="1327"/>
                  </a:cubicBezTo>
                  <a:lnTo>
                    <a:pt x="29825" y="1327"/>
                  </a:lnTo>
                  <a:cubicBezTo>
                    <a:pt x="29792" y="1319"/>
                    <a:pt x="29777" y="1287"/>
                    <a:pt x="29777" y="1255"/>
                  </a:cubicBezTo>
                  <a:close/>
                  <a:moveTo>
                    <a:pt x="27982" y="2396"/>
                  </a:moveTo>
                  <a:lnTo>
                    <a:pt x="27982" y="2406"/>
                  </a:lnTo>
                  <a:lnTo>
                    <a:pt x="27958" y="2406"/>
                  </a:lnTo>
                  <a:cubicBezTo>
                    <a:pt x="27965" y="2406"/>
                    <a:pt x="27973" y="2396"/>
                    <a:pt x="27982" y="2396"/>
                  </a:cubicBezTo>
                  <a:close/>
                  <a:moveTo>
                    <a:pt x="27737" y="2011"/>
                  </a:moveTo>
                  <a:cubicBezTo>
                    <a:pt x="27769" y="2160"/>
                    <a:pt x="27769" y="2334"/>
                    <a:pt x="27950" y="2406"/>
                  </a:cubicBezTo>
                  <a:cubicBezTo>
                    <a:pt x="27937" y="2407"/>
                    <a:pt x="27924" y="2408"/>
                    <a:pt x="27912" y="2408"/>
                  </a:cubicBezTo>
                  <a:cubicBezTo>
                    <a:pt x="27716" y="2408"/>
                    <a:pt x="27669" y="2239"/>
                    <a:pt x="27587" y="2106"/>
                  </a:cubicBezTo>
                  <a:cubicBezTo>
                    <a:pt x="27652" y="2083"/>
                    <a:pt x="27699" y="2051"/>
                    <a:pt x="27737" y="2011"/>
                  </a:cubicBezTo>
                  <a:close/>
                  <a:moveTo>
                    <a:pt x="23653" y="3166"/>
                  </a:moveTo>
                  <a:cubicBezTo>
                    <a:pt x="23736" y="3166"/>
                    <a:pt x="23827" y="3205"/>
                    <a:pt x="23910" y="3232"/>
                  </a:cubicBezTo>
                  <a:lnTo>
                    <a:pt x="23920" y="3232"/>
                  </a:lnTo>
                  <a:cubicBezTo>
                    <a:pt x="23935" y="3334"/>
                    <a:pt x="23841" y="3460"/>
                    <a:pt x="23943" y="3540"/>
                  </a:cubicBezTo>
                  <a:lnTo>
                    <a:pt x="23943" y="3547"/>
                  </a:lnTo>
                  <a:cubicBezTo>
                    <a:pt x="23888" y="3634"/>
                    <a:pt x="23746" y="3664"/>
                    <a:pt x="23754" y="3806"/>
                  </a:cubicBezTo>
                  <a:cubicBezTo>
                    <a:pt x="23615" y="3924"/>
                    <a:pt x="23465" y="3950"/>
                    <a:pt x="23310" y="3950"/>
                  </a:cubicBezTo>
                  <a:cubicBezTo>
                    <a:pt x="23184" y="3950"/>
                    <a:pt x="23055" y="3933"/>
                    <a:pt x="22928" y="3933"/>
                  </a:cubicBezTo>
                  <a:cubicBezTo>
                    <a:pt x="22918" y="3918"/>
                    <a:pt x="22911" y="3908"/>
                    <a:pt x="22896" y="3893"/>
                  </a:cubicBezTo>
                  <a:cubicBezTo>
                    <a:pt x="22856" y="3870"/>
                    <a:pt x="22816" y="3861"/>
                    <a:pt x="22777" y="3861"/>
                  </a:cubicBezTo>
                  <a:lnTo>
                    <a:pt x="22777" y="3791"/>
                  </a:lnTo>
                  <a:cubicBezTo>
                    <a:pt x="22777" y="3744"/>
                    <a:pt x="22777" y="3704"/>
                    <a:pt x="22769" y="3664"/>
                  </a:cubicBezTo>
                  <a:cubicBezTo>
                    <a:pt x="23037" y="3587"/>
                    <a:pt x="23306" y="3530"/>
                    <a:pt x="23478" y="3264"/>
                  </a:cubicBezTo>
                  <a:cubicBezTo>
                    <a:pt x="23527" y="3190"/>
                    <a:pt x="23588" y="3166"/>
                    <a:pt x="23653" y="3166"/>
                  </a:cubicBezTo>
                  <a:close/>
                  <a:moveTo>
                    <a:pt x="16817" y="5807"/>
                  </a:moveTo>
                  <a:cubicBezTo>
                    <a:pt x="16810" y="5822"/>
                    <a:pt x="16795" y="5837"/>
                    <a:pt x="16778" y="5845"/>
                  </a:cubicBezTo>
                  <a:lnTo>
                    <a:pt x="16778" y="5807"/>
                  </a:lnTo>
                  <a:close/>
                  <a:moveTo>
                    <a:pt x="47057" y="6247"/>
                  </a:moveTo>
                  <a:lnTo>
                    <a:pt x="47057" y="6247"/>
                  </a:lnTo>
                  <a:cubicBezTo>
                    <a:pt x="47042" y="6262"/>
                    <a:pt x="47034" y="6270"/>
                    <a:pt x="47019" y="6287"/>
                  </a:cubicBezTo>
                  <a:cubicBezTo>
                    <a:pt x="47010" y="6279"/>
                    <a:pt x="47002" y="6279"/>
                    <a:pt x="46994" y="6270"/>
                  </a:cubicBezTo>
                  <a:cubicBezTo>
                    <a:pt x="47019" y="6262"/>
                    <a:pt x="47042" y="6255"/>
                    <a:pt x="47057" y="6247"/>
                  </a:cubicBezTo>
                  <a:close/>
                  <a:moveTo>
                    <a:pt x="31264" y="6601"/>
                  </a:moveTo>
                  <a:cubicBezTo>
                    <a:pt x="31264" y="6610"/>
                    <a:pt x="31264" y="6610"/>
                    <a:pt x="31272" y="6618"/>
                  </a:cubicBezTo>
                  <a:cubicBezTo>
                    <a:pt x="31264" y="6618"/>
                    <a:pt x="31264" y="6610"/>
                    <a:pt x="31257" y="6610"/>
                  </a:cubicBezTo>
                  <a:cubicBezTo>
                    <a:pt x="31257" y="6610"/>
                    <a:pt x="31264" y="6610"/>
                    <a:pt x="31264" y="6601"/>
                  </a:cubicBezTo>
                  <a:close/>
                  <a:moveTo>
                    <a:pt x="37594" y="6705"/>
                  </a:moveTo>
                  <a:cubicBezTo>
                    <a:pt x="37594" y="6712"/>
                    <a:pt x="37594" y="6712"/>
                    <a:pt x="37587" y="6712"/>
                  </a:cubicBezTo>
                  <a:cubicBezTo>
                    <a:pt x="37590" y="6708"/>
                    <a:pt x="37592" y="6708"/>
                    <a:pt x="37593" y="6708"/>
                  </a:cubicBezTo>
                  <a:cubicBezTo>
                    <a:pt x="37594" y="6708"/>
                    <a:pt x="37594" y="6708"/>
                    <a:pt x="37594" y="6705"/>
                  </a:cubicBezTo>
                  <a:close/>
                  <a:moveTo>
                    <a:pt x="32697" y="7271"/>
                  </a:moveTo>
                  <a:cubicBezTo>
                    <a:pt x="32697" y="7271"/>
                    <a:pt x="32697" y="7279"/>
                    <a:pt x="32706" y="7279"/>
                  </a:cubicBezTo>
                  <a:cubicBezTo>
                    <a:pt x="32697" y="7279"/>
                    <a:pt x="32697" y="7279"/>
                    <a:pt x="32697" y="7286"/>
                  </a:cubicBezTo>
                  <a:lnTo>
                    <a:pt x="32697" y="7271"/>
                  </a:lnTo>
                  <a:close/>
                  <a:moveTo>
                    <a:pt x="26367" y="7602"/>
                  </a:moveTo>
                  <a:cubicBezTo>
                    <a:pt x="26367" y="7602"/>
                    <a:pt x="26367" y="7610"/>
                    <a:pt x="26359" y="7610"/>
                  </a:cubicBezTo>
                  <a:cubicBezTo>
                    <a:pt x="26359" y="7602"/>
                    <a:pt x="26367" y="7602"/>
                    <a:pt x="26367" y="7602"/>
                  </a:cubicBezTo>
                  <a:close/>
                  <a:moveTo>
                    <a:pt x="26076" y="7766"/>
                  </a:moveTo>
                  <a:cubicBezTo>
                    <a:pt x="26076" y="7806"/>
                    <a:pt x="26068" y="7838"/>
                    <a:pt x="26053" y="7868"/>
                  </a:cubicBezTo>
                  <a:cubicBezTo>
                    <a:pt x="26061" y="7838"/>
                    <a:pt x="26068" y="7806"/>
                    <a:pt x="26076" y="7766"/>
                  </a:cubicBezTo>
                  <a:close/>
                  <a:moveTo>
                    <a:pt x="45538" y="7933"/>
                  </a:moveTo>
                  <a:lnTo>
                    <a:pt x="45545" y="7940"/>
                  </a:lnTo>
                  <a:lnTo>
                    <a:pt x="45538" y="7940"/>
                  </a:lnTo>
                  <a:lnTo>
                    <a:pt x="45538" y="7933"/>
                  </a:lnTo>
                  <a:close/>
                  <a:moveTo>
                    <a:pt x="25603" y="8301"/>
                  </a:moveTo>
                  <a:lnTo>
                    <a:pt x="25603" y="8348"/>
                  </a:lnTo>
                  <a:cubicBezTo>
                    <a:pt x="25581" y="8333"/>
                    <a:pt x="25564" y="8326"/>
                    <a:pt x="25549" y="8311"/>
                  </a:cubicBezTo>
                  <a:cubicBezTo>
                    <a:pt x="25573" y="8311"/>
                    <a:pt x="25588" y="8311"/>
                    <a:pt x="25603" y="8301"/>
                  </a:cubicBezTo>
                  <a:close/>
                  <a:moveTo>
                    <a:pt x="36060" y="8507"/>
                  </a:moveTo>
                  <a:cubicBezTo>
                    <a:pt x="36067" y="8515"/>
                    <a:pt x="36067" y="8515"/>
                    <a:pt x="36067" y="8522"/>
                  </a:cubicBezTo>
                  <a:cubicBezTo>
                    <a:pt x="36067" y="8522"/>
                    <a:pt x="36060" y="8530"/>
                    <a:pt x="36050" y="8530"/>
                  </a:cubicBezTo>
                  <a:cubicBezTo>
                    <a:pt x="36050" y="8522"/>
                    <a:pt x="36060" y="8515"/>
                    <a:pt x="36060" y="8507"/>
                  </a:cubicBezTo>
                  <a:close/>
                  <a:moveTo>
                    <a:pt x="19264" y="9173"/>
                  </a:moveTo>
                  <a:cubicBezTo>
                    <a:pt x="19280" y="9173"/>
                    <a:pt x="19295" y="9177"/>
                    <a:pt x="19313" y="9184"/>
                  </a:cubicBezTo>
                  <a:cubicBezTo>
                    <a:pt x="19274" y="9191"/>
                    <a:pt x="19243" y="9191"/>
                    <a:pt x="19211" y="9191"/>
                  </a:cubicBezTo>
                  <a:cubicBezTo>
                    <a:pt x="19229" y="9179"/>
                    <a:pt x="19246" y="9173"/>
                    <a:pt x="19264" y="9173"/>
                  </a:cubicBezTo>
                  <a:close/>
                  <a:moveTo>
                    <a:pt x="30265" y="9790"/>
                  </a:moveTo>
                  <a:cubicBezTo>
                    <a:pt x="30233" y="9798"/>
                    <a:pt x="30193" y="9805"/>
                    <a:pt x="30146" y="9813"/>
                  </a:cubicBezTo>
                  <a:cubicBezTo>
                    <a:pt x="30185" y="9798"/>
                    <a:pt x="30225" y="9790"/>
                    <a:pt x="30265" y="9790"/>
                  </a:cubicBezTo>
                  <a:close/>
                  <a:moveTo>
                    <a:pt x="65228" y="10302"/>
                  </a:moveTo>
                  <a:cubicBezTo>
                    <a:pt x="65236" y="10310"/>
                    <a:pt x="65243" y="10310"/>
                    <a:pt x="65243" y="10317"/>
                  </a:cubicBezTo>
                  <a:lnTo>
                    <a:pt x="65228" y="10317"/>
                  </a:lnTo>
                  <a:lnTo>
                    <a:pt x="65228" y="10302"/>
                  </a:lnTo>
                  <a:close/>
                  <a:moveTo>
                    <a:pt x="61055" y="10715"/>
                  </a:moveTo>
                  <a:cubicBezTo>
                    <a:pt x="61060" y="10715"/>
                    <a:pt x="61064" y="10720"/>
                    <a:pt x="61064" y="10727"/>
                  </a:cubicBezTo>
                  <a:cubicBezTo>
                    <a:pt x="61048" y="10727"/>
                    <a:pt x="61039" y="10735"/>
                    <a:pt x="61024" y="10735"/>
                  </a:cubicBezTo>
                  <a:cubicBezTo>
                    <a:pt x="61037" y="10721"/>
                    <a:pt x="61048" y="10715"/>
                    <a:pt x="61055" y="10715"/>
                  </a:cubicBezTo>
                  <a:close/>
                  <a:moveTo>
                    <a:pt x="63797" y="9928"/>
                  </a:moveTo>
                  <a:cubicBezTo>
                    <a:pt x="63865" y="9928"/>
                    <a:pt x="63898" y="9988"/>
                    <a:pt x="63898" y="10113"/>
                  </a:cubicBezTo>
                  <a:cubicBezTo>
                    <a:pt x="63905" y="10215"/>
                    <a:pt x="63826" y="10372"/>
                    <a:pt x="63953" y="10427"/>
                  </a:cubicBezTo>
                  <a:lnTo>
                    <a:pt x="63953" y="10506"/>
                  </a:lnTo>
                  <a:cubicBezTo>
                    <a:pt x="63945" y="10578"/>
                    <a:pt x="63953" y="10648"/>
                    <a:pt x="63985" y="10710"/>
                  </a:cubicBezTo>
                  <a:cubicBezTo>
                    <a:pt x="63945" y="10735"/>
                    <a:pt x="63913" y="10750"/>
                    <a:pt x="63873" y="10767"/>
                  </a:cubicBezTo>
                  <a:cubicBezTo>
                    <a:pt x="63749" y="10672"/>
                    <a:pt x="63590" y="10625"/>
                    <a:pt x="63441" y="10569"/>
                  </a:cubicBezTo>
                  <a:cubicBezTo>
                    <a:pt x="63684" y="10459"/>
                    <a:pt x="63796" y="10278"/>
                    <a:pt x="63732" y="10002"/>
                  </a:cubicBezTo>
                  <a:cubicBezTo>
                    <a:pt x="63724" y="9987"/>
                    <a:pt x="63709" y="9971"/>
                    <a:pt x="63701" y="9954"/>
                  </a:cubicBezTo>
                  <a:cubicBezTo>
                    <a:pt x="63739" y="9937"/>
                    <a:pt x="63770" y="9928"/>
                    <a:pt x="63797" y="9928"/>
                  </a:cubicBezTo>
                  <a:close/>
                  <a:moveTo>
                    <a:pt x="17061" y="10735"/>
                  </a:moveTo>
                  <a:cubicBezTo>
                    <a:pt x="17078" y="10742"/>
                    <a:pt x="17093" y="10750"/>
                    <a:pt x="17118" y="10767"/>
                  </a:cubicBezTo>
                  <a:lnTo>
                    <a:pt x="17118" y="10782"/>
                  </a:lnTo>
                  <a:cubicBezTo>
                    <a:pt x="17101" y="10767"/>
                    <a:pt x="17078" y="10750"/>
                    <a:pt x="17061" y="10735"/>
                  </a:cubicBezTo>
                  <a:close/>
                  <a:moveTo>
                    <a:pt x="39555" y="11389"/>
                  </a:moveTo>
                  <a:lnTo>
                    <a:pt x="39555" y="11404"/>
                  </a:lnTo>
                  <a:cubicBezTo>
                    <a:pt x="39546" y="11396"/>
                    <a:pt x="39538" y="11396"/>
                    <a:pt x="39531" y="11389"/>
                  </a:cubicBezTo>
                  <a:close/>
                  <a:moveTo>
                    <a:pt x="10015" y="12065"/>
                  </a:moveTo>
                  <a:cubicBezTo>
                    <a:pt x="10000" y="12105"/>
                    <a:pt x="9968" y="12127"/>
                    <a:pt x="9921" y="12137"/>
                  </a:cubicBezTo>
                  <a:cubicBezTo>
                    <a:pt x="9953" y="12120"/>
                    <a:pt x="9985" y="12097"/>
                    <a:pt x="10015" y="12065"/>
                  </a:cubicBezTo>
                  <a:close/>
                  <a:moveTo>
                    <a:pt x="11039" y="12127"/>
                  </a:moveTo>
                  <a:cubicBezTo>
                    <a:pt x="11054" y="12137"/>
                    <a:pt x="11062" y="12152"/>
                    <a:pt x="11079" y="12167"/>
                  </a:cubicBezTo>
                  <a:cubicBezTo>
                    <a:pt x="11047" y="12167"/>
                    <a:pt x="11015" y="12175"/>
                    <a:pt x="10984" y="12175"/>
                  </a:cubicBezTo>
                  <a:cubicBezTo>
                    <a:pt x="11000" y="12159"/>
                    <a:pt x="11024" y="12144"/>
                    <a:pt x="11039" y="12127"/>
                  </a:cubicBezTo>
                  <a:close/>
                  <a:moveTo>
                    <a:pt x="55954" y="12301"/>
                  </a:moveTo>
                  <a:cubicBezTo>
                    <a:pt x="55977" y="12326"/>
                    <a:pt x="55994" y="12341"/>
                    <a:pt x="56017" y="12356"/>
                  </a:cubicBezTo>
                  <a:cubicBezTo>
                    <a:pt x="55995" y="12366"/>
                    <a:pt x="55973" y="12369"/>
                    <a:pt x="55950" y="12369"/>
                  </a:cubicBezTo>
                  <a:cubicBezTo>
                    <a:pt x="55913" y="12369"/>
                    <a:pt x="55875" y="12361"/>
                    <a:pt x="55835" y="12356"/>
                  </a:cubicBezTo>
                  <a:lnTo>
                    <a:pt x="55875" y="12316"/>
                  </a:lnTo>
                  <a:lnTo>
                    <a:pt x="55883" y="12316"/>
                  </a:lnTo>
                  <a:cubicBezTo>
                    <a:pt x="55907" y="12316"/>
                    <a:pt x="55930" y="12309"/>
                    <a:pt x="55954" y="12301"/>
                  </a:cubicBezTo>
                  <a:close/>
                  <a:moveTo>
                    <a:pt x="73651" y="12853"/>
                  </a:moveTo>
                  <a:lnTo>
                    <a:pt x="73644" y="12860"/>
                  </a:lnTo>
                  <a:cubicBezTo>
                    <a:pt x="73644" y="12860"/>
                    <a:pt x="73644" y="12853"/>
                    <a:pt x="73636" y="12853"/>
                  </a:cubicBezTo>
                  <a:close/>
                  <a:moveTo>
                    <a:pt x="9378" y="13412"/>
                  </a:moveTo>
                  <a:cubicBezTo>
                    <a:pt x="9378" y="13412"/>
                    <a:pt x="9378" y="13420"/>
                    <a:pt x="9386" y="13420"/>
                  </a:cubicBezTo>
                  <a:lnTo>
                    <a:pt x="9378" y="13420"/>
                  </a:lnTo>
                  <a:lnTo>
                    <a:pt x="9378" y="13412"/>
                  </a:lnTo>
                  <a:close/>
                  <a:moveTo>
                    <a:pt x="16392" y="13412"/>
                  </a:moveTo>
                  <a:cubicBezTo>
                    <a:pt x="16392" y="13420"/>
                    <a:pt x="16385" y="13420"/>
                    <a:pt x="16385" y="13420"/>
                  </a:cubicBezTo>
                  <a:cubicBezTo>
                    <a:pt x="16385" y="13420"/>
                    <a:pt x="16385" y="13412"/>
                    <a:pt x="16392" y="13412"/>
                  </a:cubicBezTo>
                  <a:close/>
                  <a:moveTo>
                    <a:pt x="55544" y="13798"/>
                  </a:moveTo>
                  <a:cubicBezTo>
                    <a:pt x="55552" y="13805"/>
                    <a:pt x="55552" y="13805"/>
                    <a:pt x="55559" y="13813"/>
                  </a:cubicBezTo>
                  <a:cubicBezTo>
                    <a:pt x="55559" y="13813"/>
                    <a:pt x="55552" y="13820"/>
                    <a:pt x="55552" y="13828"/>
                  </a:cubicBezTo>
                  <a:cubicBezTo>
                    <a:pt x="55552" y="13820"/>
                    <a:pt x="55544" y="13805"/>
                    <a:pt x="55544" y="13798"/>
                  </a:cubicBezTo>
                  <a:close/>
                  <a:moveTo>
                    <a:pt x="38815" y="14089"/>
                  </a:moveTo>
                  <a:cubicBezTo>
                    <a:pt x="38815" y="14089"/>
                    <a:pt x="38822" y="14089"/>
                    <a:pt x="38830" y="14096"/>
                  </a:cubicBezTo>
                  <a:lnTo>
                    <a:pt x="38847" y="14096"/>
                  </a:lnTo>
                  <a:cubicBezTo>
                    <a:pt x="38837" y="14096"/>
                    <a:pt x="38837" y="14096"/>
                    <a:pt x="38837" y="14104"/>
                  </a:cubicBezTo>
                  <a:cubicBezTo>
                    <a:pt x="38837" y="14096"/>
                    <a:pt x="38837" y="14096"/>
                    <a:pt x="38830" y="14096"/>
                  </a:cubicBezTo>
                  <a:lnTo>
                    <a:pt x="38807" y="14096"/>
                  </a:lnTo>
                  <a:cubicBezTo>
                    <a:pt x="38807" y="14089"/>
                    <a:pt x="38807" y="14089"/>
                    <a:pt x="38815" y="14089"/>
                  </a:cubicBezTo>
                  <a:close/>
                  <a:moveTo>
                    <a:pt x="71401" y="13514"/>
                  </a:moveTo>
                  <a:cubicBezTo>
                    <a:pt x="71463" y="13631"/>
                    <a:pt x="71535" y="13726"/>
                    <a:pt x="71637" y="13813"/>
                  </a:cubicBezTo>
                  <a:cubicBezTo>
                    <a:pt x="71739" y="13758"/>
                    <a:pt x="71849" y="13703"/>
                    <a:pt x="71951" y="13656"/>
                  </a:cubicBezTo>
                  <a:cubicBezTo>
                    <a:pt x="71960" y="13648"/>
                    <a:pt x="71960" y="13648"/>
                    <a:pt x="71968" y="13648"/>
                  </a:cubicBezTo>
                  <a:cubicBezTo>
                    <a:pt x="71975" y="13648"/>
                    <a:pt x="71983" y="13639"/>
                    <a:pt x="71998" y="13631"/>
                  </a:cubicBezTo>
                  <a:cubicBezTo>
                    <a:pt x="72008" y="13624"/>
                    <a:pt x="72015" y="13624"/>
                    <a:pt x="72023" y="13616"/>
                  </a:cubicBezTo>
                  <a:lnTo>
                    <a:pt x="72030" y="13609"/>
                  </a:lnTo>
                  <a:lnTo>
                    <a:pt x="72030" y="13631"/>
                  </a:lnTo>
                  <a:cubicBezTo>
                    <a:pt x="72125" y="13726"/>
                    <a:pt x="72172" y="13852"/>
                    <a:pt x="72227" y="13970"/>
                  </a:cubicBezTo>
                  <a:cubicBezTo>
                    <a:pt x="71936" y="14002"/>
                    <a:pt x="71652" y="14074"/>
                    <a:pt x="71376" y="14183"/>
                  </a:cubicBezTo>
                  <a:cubicBezTo>
                    <a:pt x="71354" y="14191"/>
                    <a:pt x="71337" y="14198"/>
                    <a:pt x="71314" y="14206"/>
                  </a:cubicBezTo>
                  <a:cubicBezTo>
                    <a:pt x="71289" y="14136"/>
                    <a:pt x="71306" y="14074"/>
                    <a:pt x="71346" y="14002"/>
                  </a:cubicBezTo>
                  <a:cubicBezTo>
                    <a:pt x="71314" y="13922"/>
                    <a:pt x="71274" y="13875"/>
                    <a:pt x="71220" y="13860"/>
                  </a:cubicBezTo>
                  <a:cubicBezTo>
                    <a:pt x="71314" y="13758"/>
                    <a:pt x="71401" y="13648"/>
                    <a:pt x="71401" y="13514"/>
                  </a:cubicBezTo>
                  <a:close/>
                  <a:moveTo>
                    <a:pt x="24328" y="14529"/>
                  </a:moveTo>
                  <a:cubicBezTo>
                    <a:pt x="24328" y="14536"/>
                    <a:pt x="24320" y="14546"/>
                    <a:pt x="24320" y="14553"/>
                  </a:cubicBezTo>
                  <a:cubicBezTo>
                    <a:pt x="24305" y="14546"/>
                    <a:pt x="24281" y="14546"/>
                    <a:pt x="24266" y="14536"/>
                  </a:cubicBezTo>
                  <a:cubicBezTo>
                    <a:pt x="24288" y="14536"/>
                    <a:pt x="24305" y="14536"/>
                    <a:pt x="24328" y="14529"/>
                  </a:cubicBezTo>
                  <a:close/>
                  <a:moveTo>
                    <a:pt x="11188" y="14979"/>
                  </a:moveTo>
                  <a:cubicBezTo>
                    <a:pt x="11213" y="15049"/>
                    <a:pt x="11196" y="15113"/>
                    <a:pt x="11134" y="15160"/>
                  </a:cubicBezTo>
                  <a:cubicBezTo>
                    <a:pt x="11156" y="15096"/>
                    <a:pt x="11181" y="15041"/>
                    <a:pt x="11188" y="14979"/>
                  </a:cubicBezTo>
                  <a:close/>
                  <a:moveTo>
                    <a:pt x="11882" y="15727"/>
                  </a:moveTo>
                  <a:lnTo>
                    <a:pt x="11882" y="15734"/>
                  </a:lnTo>
                  <a:lnTo>
                    <a:pt x="11874" y="15734"/>
                  </a:lnTo>
                  <a:cubicBezTo>
                    <a:pt x="11882" y="15734"/>
                    <a:pt x="11882" y="15727"/>
                    <a:pt x="11882" y="15727"/>
                  </a:cubicBezTo>
                  <a:close/>
                  <a:moveTo>
                    <a:pt x="10079" y="15702"/>
                  </a:moveTo>
                  <a:cubicBezTo>
                    <a:pt x="10094" y="15702"/>
                    <a:pt x="10102" y="15710"/>
                    <a:pt x="10117" y="15710"/>
                  </a:cubicBezTo>
                  <a:cubicBezTo>
                    <a:pt x="10110" y="15727"/>
                    <a:pt x="10102" y="15742"/>
                    <a:pt x="10094" y="15757"/>
                  </a:cubicBezTo>
                  <a:cubicBezTo>
                    <a:pt x="10087" y="15742"/>
                    <a:pt x="10087" y="15727"/>
                    <a:pt x="10079" y="15702"/>
                  </a:cubicBezTo>
                  <a:close/>
                  <a:moveTo>
                    <a:pt x="33942" y="16112"/>
                  </a:moveTo>
                  <a:cubicBezTo>
                    <a:pt x="33957" y="16112"/>
                    <a:pt x="33964" y="16112"/>
                    <a:pt x="33972" y="16120"/>
                  </a:cubicBezTo>
                  <a:cubicBezTo>
                    <a:pt x="33964" y="16120"/>
                    <a:pt x="33949" y="16127"/>
                    <a:pt x="33942" y="16127"/>
                  </a:cubicBezTo>
                  <a:lnTo>
                    <a:pt x="33942" y="16112"/>
                  </a:lnTo>
                  <a:close/>
                  <a:moveTo>
                    <a:pt x="40948" y="16672"/>
                  </a:moveTo>
                  <a:lnTo>
                    <a:pt x="40948" y="16672"/>
                  </a:lnTo>
                  <a:cubicBezTo>
                    <a:pt x="40937" y="16683"/>
                    <a:pt x="40925" y="16690"/>
                    <a:pt x="40910" y="16690"/>
                  </a:cubicBezTo>
                  <a:cubicBezTo>
                    <a:pt x="40905" y="16690"/>
                    <a:pt x="40899" y="16689"/>
                    <a:pt x="40893" y="16687"/>
                  </a:cubicBezTo>
                  <a:cubicBezTo>
                    <a:pt x="40908" y="16687"/>
                    <a:pt x="40933" y="16679"/>
                    <a:pt x="40948" y="16672"/>
                  </a:cubicBezTo>
                  <a:close/>
                  <a:moveTo>
                    <a:pt x="7370" y="17135"/>
                  </a:moveTo>
                  <a:cubicBezTo>
                    <a:pt x="7377" y="17144"/>
                    <a:pt x="7377" y="17152"/>
                    <a:pt x="7377" y="17159"/>
                  </a:cubicBezTo>
                  <a:cubicBezTo>
                    <a:pt x="7377" y="17159"/>
                    <a:pt x="7377" y="17167"/>
                    <a:pt x="7370" y="17167"/>
                  </a:cubicBezTo>
                  <a:cubicBezTo>
                    <a:pt x="7370" y="17167"/>
                    <a:pt x="7377" y="17174"/>
                    <a:pt x="7377" y="17182"/>
                  </a:cubicBezTo>
                  <a:cubicBezTo>
                    <a:pt x="7362" y="17174"/>
                    <a:pt x="7362" y="17159"/>
                    <a:pt x="7370" y="17135"/>
                  </a:cubicBezTo>
                  <a:close/>
                  <a:moveTo>
                    <a:pt x="34807" y="17356"/>
                  </a:moveTo>
                  <a:cubicBezTo>
                    <a:pt x="34807" y="17356"/>
                    <a:pt x="34815" y="17363"/>
                    <a:pt x="34815" y="17371"/>
                  </a:cubicBezTo>
                  <a:cubicBezTo>
                    <a:pt x="34807" y="17380"/>
                    <a:pt x="34792" y="17388"/>
                    <a:pt x="34784" y="17395"/>
                  </a:cubicBezTo>
                  <a:cubicBezTo>
                    <a:pt x="34775" y="17380"/>
                    <a:pt x="34775" y="17371"/>
                    <a:pt x="34775" y="17356"/>
                  </a:cubicBezTo>
                  <a:close/>
                  <a:moveTo>
                    <a:pt x="85544" y="17812"/>
                  </a:moveTo>
                  <a:cubicBezTo>
                    <a:pt x="85607" y="17812"/>
                    <a:pt x="85668" y="17828"/>
                    <a:pt x="85729" y="17853"/>
                  </a:cubicBezTo>
                  <a:cubicBezTo>
                    <a:pt x="85737" y="17853"/>
                    <a:pt x="85737" y="17853"/>
                    <a:pt x="85744" y="17860"/>
                  </a:cubicBezTo>
                  <a:cubicBezTo>
                    <a:pt x="85595" y="17875"/>
                    <a:pt x="85406" y="17890"/>
                    <a:pt x="85257" y="17907"/>
                  </a:cubicBezTo>
                  <a:cubicBezTo>
                    <a:pt x="85296" y="17890"/>
                    <a:pt x="85328" y="17875"/>
                    <a:pt x="85366" y="17860"/>
                  </a:cubicBezTo>
                  <a:cubicBezTo>
                    <a:pt x="85427" y="17826"/>
                    <a:pt x="85486" y="17812"/>
                    <a:pt x="85544" y="17812"/>
                  </a:cubicBezTo>
                  <a:close/>
                  <a:moveTo>
                    <a:pt x="14085" y="18119"/>
                  </a:moveTo>
                  <a:lnTo>
                    <a:pt x="14085" y="18127"/>
                  </a:lnTo>
                  <a:lnTo>
                    <a:pt x="14078" y="18127"/>
                  </a:lnTo>
                  <a:cubicBezTo>
                    <a:pt x="14078" y="18119"/>
                    <a:pt x="14085" y="18119"/>
                    <a:pt x="14085" y="18119"/>
                  </a:cubicBezTo>
                  <a:close/>
                  <a:moveTo>
                    <a:pt x="82131" y="18387"/>
                  </a:moveTo>
                  <a:cubicBezTo>
                    <a:pt x="82131" y="18395"/>
                    <a:pt x="82139" y="18395"/>
                    <a:pt x="82147" y="18402"/>
                  </a:cubicBezTo>
                  <a:cubicBezTo>
                    <a:pt x="82131" y="18402"/>
                    <a:pt x="82124" y="18410"/>
                    <a:pt x="82116" y="18410"/>
                  </a:cubicBezTo>
                  <a:cubicBezTo>
                    <a:pt x="82124" y="18402"/>
                    <a:pt x="82124" y="18395"/>
                    <a:pt x="82131" y="18387"/>
                  </a:cubicBezTo>
                  <a:close/>
                  <a:moveTo>
                    <a:pt x="39988" y="18442"/>
                  </a:moveTo>
                  <a:lnTo>
                    <a:pt x="39988" y="18474"/>
                  </a:lnTo>
                  <a:cubicBezTo>
                    <a:pt x="39971" y="18474"/>
                    <a:pt x="39956" y="18467"/>
                    <a:pt x="39941" y="18467"/>
                  </a:cubicBezTo>
                  <a:cubicBezTo>
                    <a:pt x="39956" y="18457"/>
                    <a:pt x="39971" y="18450"/>
                    <a:pt x="39988" y="18442"/>
                  </a:cubicBezTo>
                  <a:close/>
                  <a:moveTo>
                    <a:pt x="3663" y="19238"/>
                  </a:moveTo>
                  <a:lnTo>
                    <a:pt x="3663" y="19253"/>
                  </a:lnTo>
                  <a:lnTo>
                    <a:pt x="3655" y="19253"/>
                  </a:lnTo>
                  <a:cubicBezTo>
                    <a:pt x="3655" y="19253"/>
                    <a:pt x="3655" y="19245"/>
                    <a:pt x="3663" y="19238"/>
                  </a:cubicBezTo>
                  <a:close/>
                  <a:moveTo>
                    <a:pt x="27965" y="19544"/>
                  </a:moveTo>
                  <a:cubicBezTo>
                    <a:pt x="27965" y="19544"/>
                    <a:pt x="27973" y="19553"/>
                    <a:pt x="27982" y="19553"/>
                  </a:cubicBezTo>
                  <a:lnTo>
                    <a:pt x="27958" y="19553"/>
                  </a:lnTo>
                  <a:lnTo>
                    <a:pt x="27965" y="19544"/>
                  </a:lnTo>
                  <a:close/>
                  <a:moveTo>
                    <a:pt x="67401" y="19757"/>
                  </a:moveTo>
                  <a:cubicBezTo>
                    <a:pt x="67401" y="19765"/>
                    <a:pt x="67401" y="19772"/>
                    <a:pt x="67393" y="19780"/>
                  </a:cubicBezTo>
                  <a:cubicBezTo>
                    <a:pt x="67393" y="19780"/>
                    <a:pt x="67393" y="19772"/>
                    <a:pt x="67386" y="19772"/>
                  </a:cubicBezTo>
                  <a:cubicBezTo>
                    <a:pt x="67393" y="19765"/>
                    <a:pt x="67393" y="19765"/>
                    <a:pt x="67401" y="19757"/>
                  </a:cubicBezTo>
                  <a:close/>
                  <a:moveTo>
                    <a:pt x="68756" y="19852"/>
                  </a:moveTo>
                  <a:lnTo>
                    <a:pt x="68756" y="19867"/>
                  </a:lnTo>
                  <a:cubicBezTo>
                    <a:pt x="68748" y="19874"/>
                    <a:pt x="68731" y="19884"/>
                    <a:pt x="68724" y="19891"/>
                  </a:cubicBezTo>
                  <a:cubicBezTo>
                    <a:pt x="68731" y="19884"/>
                    <a:pt x="68748" y="19867"/>
                    <a:pt x="68756" y="19852"/>
                  </a:cubicBezTo>
                  <a:close/>
                  <a:moveTo>
                    <a:pt x="45112" y="19874"/>
                  </a:moveTo>
                  <a:lnTo>
                    <a:pt x="45112" y="19874"/>
                  </a:lnTo>
                  <a:cubicBezTo>
                    <a:pt x="45090" y="19899"/>
                    <a:pt x="45058" y="19922"/>
                    <a:pt x="45035" y="19946"/>
                  </a:cubicBezTo>
                  <a:cubicBezTo>
                    <a:pt x="45058" y="19914"/>
                    <a:pt x="45082" y="19891"/>
                    <a:pt x="45112" y="19874"/>
                  </a:cubicBezTo>
                  <a:close/>
                  <a:moveTo>
                    <a:pt x="79399" y="20324"/>
                  </a:moveTo>
                  <a:cubicBezTo>
                    <a:pt x="79424" y="20324"/>
                    <a:pt x="79439" y="20324"/>
                    <a:pt x="79462" y="20332"/>
                  </a:cubicBezTo>
                  <a:cubicBezTo>
                    <a:pt x="79439" y="20332"/>
                    <a:pt x="79424" y="20324"/>
                    <a:pt x="79399" y="20324"/>
                  </a:cubicBezTo>
                  <a:close/>
                  <a:moveTo>
                    <a:pt x="1529" y="20324"/>
                  </a:moveTo>
                  <a:lnTo>
                    <a:pt x="1529" y="20347"/>
                  </a:lnTo>
                  <a:lnTo>
                    <a:pt x="1520" y="20347"/>
                  </a:lnTo>
                  <a:cubicBezTo>
                    <a:pt x="1520" y="20339"/>
                    <a:pt x="1520" y="20332"/>
                    <a:pt x="1529" y="20324"/>
                  </a:cubicBezTo>
                  <a:close/>
                  <a:moveTo>
                    <a:pt x="16377" y="20339"/>
                  </a:moveTo>
                  <a:lnTo>
                    <a:pt x="16377" y="20339"/>
                  </a:lnTo>
                  <a:cubicBezTo>
                    <a:pt x="16409" y="20379"/>
                    <a:pt x="16439" y="20418"/>
                    <a:pt x="16464" y="20458"/>
                  </a:cubicBezTo>
                  <a:cubicBezTo>
                    <a:pt x="16424" y="20434"/>
                    <a:pt x="16400" y="20394"/>
                    <a:pt x="16377" y="20339"/>
                  </a:cubicBezTo>
                  <a:close/>
                  <a:moveTo>
                    <a:pt x="10930" y="19765"/>
                  </a:moveTo>
                  <a:cubicBezTo>
                    <a:pt x="11086" y="19765"/>
                    <a:pt x="11243" y="19772"/>
                    <a:pt x="11402" y="19772"/>
                  </a:cubicBezTo>
                  <a:cubicBezTo>
                    <a:pt x="11606" y="20041"/>
                    <a:pt x="11355" y="20127"/>
                    <a:pt x="11204" y="20230"/>
                  </a:cubicBezTo>
                  <a:cubicBezTo>
                    <a:pt x="10952" y="20394"/>
                    <a:pt x="10684" y="20536"/>
                    <a:pt x="10425" y="20694"/>
                  </a:cubicBezTo>
                  <a:cubicBezTo>
                    <a:pt x="10338" y="20764"/>
                    <a:pt x="10244" y="20836"/>
                    <a:pt x="10149" y="20898"/>
                  </a:cubicBezTo>
                  <a:cubicBezTo>
                    <a:pt x="10110" y="20923"/>
                    <a:pt x="10062" y="20938"/>
                    <a:pt x="10015" y="20953"/>
                  </a:cubicBezTo>
                  <a:cubicBezTo>
                    <a:pt x="9906" y="20804"/>
                    <a:pt x="9764" y="20670"/>
                    <a:pt x="9598" y="20553"/>
                  </a:cubicBezTo>
                  <a:cubicBezTo>
                    <a:pt x="9786" y="20473"/>
                    <a:pt x="9968" y="20394"/>
                    <a:pt x="10157" y="20316"/>
                  </a:cubicBezTo>
                  <a:cubicBezTo>
                    <a:pt x="10535" y="20299"/>
                    <a:pt x="10709" y="20001"/>
                    <a:pt x="10930" y="19765"/>
                  </a:cubicBezTo>
                  <a:close/>
                  <a:moveTo>
                    <a:pt x="52931" y="21000"/>
                  </a:moveTo>
                  <a:cubicBezTo>
                    <a:pt x="52939" y="21000"/>
                    <a:pt x="52946" y="21008"/>
                    <a:pt x="52946" y="21017"/>
                  </a:cubicBezTo>
                  <a:lnTo>
                    <a:pt x="52946" y="21017"/>
                  </a:lnTo>
                  <a:cubicBezTo>
                    <a:pt x="52946" y="21008"/>
                    <a:pt x="52939" y="21008"/>
                    <a:pt x="52931" y="21000"/>
                  </a:cubicBezTo>
                  <a:close/>
                  <a:moveTo>
                    <a:pt x="34382" y="20993"/>
                  </a:moveTo>
                  <a:cubicBezTo>
                    <a:pt x="34382" y="21000"/>
                    <a:pt x="34390" y="21017"/>
                    <a:pt x="34390" y="21025"/>
                  </a:cubicBezTo>
                  <a:cubicBezTo>
                    <a:pt x="34374" y="21033"/>
                    <a:pt x="34350" y="21033"/>
                    <a:pt x="34327" y="21040"/>
                  </a:cubicBezTo>
                  <a:cubicBezTo>
                    <a:pt x="34342" y="21025"/>
                    <a:pt x="34367" y="21008"/>
                    <a:pt x="34382" y="20993"/>
                  </a:cubicBezTo>
                  <a:close/>
                  <a:moveTo>
                    <a:pt x="88327" y="21189"/>
                  </a:moveTo>
                  <a:cubicBezTo>
                    <a:pt x="88327" y="21206"/>
                    <a:pt x="88335" y="21214"/>
                    <a:pt x="88335" y="21222"/>
                  </a:cubicBezTo>
                  <a:lnTo>
                    <a:pt x="88327" y="21214"/>
                  </a:lnTo>
                  <a:lnTo>
                    <a:pt x="88327" y="21189"/>
                  </a:lnTo>
                  <a:close/>
                  <a:moveTo>
                    <a:pt x="9110" y="20757"/>
                  </a:moveTo>
                  <a:cubicBezTo>
                    <a:pt x="9150" y="20883"/>
                    <a:pt x="9205" y="21000"/>
                    <a:pt x="9259" y="21112"/>
                  </a:cubicBezTo>
                  <a:cubicBezTo>
                    <a:pt x="9055" y="21159"/>
                    <a:pt x="8889" y="21269"/>
                    <a:pt x="8747" y="21443"/>
                  </a:cubicBezTo>
                  <a:cubicBezTo>
                    <a:pt x="8615" y="21316"/>
                    <a:pt x="8504" y="21206"/>
                    <a:pt x="8401" y="21112"/>
                  </a:cubicBezTo>
                  <a:cubicBezTo>
                    <a:pt x="8449" y="21080"/>
                    <a:pt x="8488" y="21040"/>
                    <a:pt x="8536" y="21008"/>
                  </a:cubicBezTo>
                  <a:cubicBezTo>
                    <a:pt x="8725" y="20923"/>
                    <a:pt x="8921" y="20844"/>
                    <a:pt x="9110" y="20757"/>
                  </a:cubicBezTo>
                  <a:close/>
                  <a:moveTo>
                    <a:pt x="39971" y="21395"/>
                  </a:moveTo>
                  <a:lnTo>
                    <a:pt x="39971" y="21395"/>
                  </a:lnTo>
                  <a:cubicBezTo>
                    <a:pt x="39996" y="21410"/>
                    <a:pt x="40018" y="21426"/>
                    <a:pt x="40043" y="21443"/>
                  </a:cubicBezTo>
                  <a:cubicBezTo>
                    <a:pt x="40018" y="21433"/>
                    <a:pt x="39996" y="21426"/>
                    <a:pt x="39971" y="21395"/>
                  </a:cubicBezTo>
                  <a:close/>
                  <a:moveTo>
                    <a:pt x="55316" y="21575"/>
                  </a:moveTo>
                  <a:cubicBezTo>
                    <a:pt x="55316" y="21592"/>
                    <a:pt x="55316" y="21599"/>
                    <a:pt x="55308" y="21615"/>
                  </a:cubicBezTo>
                  <a:lnTo>
                    <a:pt x="55308" y="21575"/>
                  </a:lnTo>
                  <a:close/>
                  <a:moveTo>
                    <a:pt x="83760" y="21599"/>
                  </a:moveTo>
                  <a:lnTo>
                    <a:pt x="83770" y="21607"/>
                  </a:lnTo>
                  <a:cubicBezTo>
                    <a:pt x="83770" y="21615"/>
                    <a:pt x="83760" y="21615"/>
                    <a:pt x="83753" y="21615"/>
                  </a:cubicBezTo>
                  <a:cubicBezTo>
                    <a:pt x="83760" y="21615"/>
                    <a:pt x="83760" y="21607"/>
                    <a:pt x="83760" y="21599"/>
                  </a:cubicBezTo>
                  <a:close/>
                  <a:moveTo>
                    <a:pt x="41350" y="21905"/>
                  </a:moveTo>
                  <a:cubicBezTo>
                    <a:pt x="41326" y="21923"/>
                    <a:pt x="41311" y="21938"/>
                    <a:pt x="41286" y="21962"/>
                  </a:cubicBezTo>
                  <a:cubicBezTo>
                    <a:pt x="41286" y="21945"/>
                    <a:pt x="41279" y="21930"/>
                    <a:pt x="41279" y="21915"/>
                  </a:cubicBezTo>
                  <a:cubicBezTo>
                    <a:pt x="41303" y="21905"/>
                    <a:pt x="41326" y="21905"/>
                    <a:pt x="41350" y="21905"/>
                  </a:cubicBezTo>
                  <a:close/>
                  <a:moveTo>
                    <a:pt x="92171" y="21972"/>
                  </a:moveTo>
                  <a:cubicBezTo>
                    <a:pt x="92190" y="21972"/>
                    <a:pt x="92210" y="21974"/>
                    <a:pt x="92233" y="21977"/>
                  </a:cubicBezTo>
                  <a:cubicBezTo>
                    <a:pt x="92233" y="21985"/>
                    <a:pt x="92240" y="21985"/>
                    <a:pt x="92248" y="21985"/>
                  </a:cubicBezTo>
                  <a:cubicBezTo>
                    <a:pt x="92224" y="21989"/>
                    <a:pt x="92199" y="21991"/>
                    <a:pt x="92172" y="21991"/>
                  </a:cubicBezTo>
                  <a:cubicBezTo>
                    <a:pt x="92146" y="21991"/>
                    <a:pt x="92118" y="21989"/>
                    <a:pt x="92091" y="21985"/>
                  </a:cubicBezTo>
                  <a:cubicBezTo>
                    <a:pt x="92119" y="21976"/>
                    <a:pt x="92144" y="21972"/>
                    <a:pt x="92171" y="21972"/>
                  </a:cubicBezTo>
                  <a:close/>
                  <a:moveTo>
                    <a:pt x="2765" y="22057"/>
                  </a:moveTo>
                  <a:lnTo>
                    <a:pt x="2765" y="22079"/>
                  </a:lnTo>
                  <a:cubicBezTo>
                    <a:pt x="2765" y="22072"/>
                    <a:pt x="2765" y="22072"/>
                    <a:pt x="2758" y="22072"/>
                  </a:cubicBezTo>
                  <a:cubicBezTo>
                    <a:pt x="2765" y="22064"/>
                    <a:pt x="2765" y="22057"/>
                    <a:pt x="2765" y="22057"/>
                  </a:cubicBezTo>
                  <a:close/>
                  <a:moveTo>
                    <a:pt x="24942" y="22962"/>
                  </a:moveTo>
                  <a:cubicBezTo>
                    <a:pt x="24935" y="23001"/>
                    <a:pt x="24927" y="23049"/>
                    <a:pt x="24919" y="23096"/>
                  </a:cubicBezTo>
                  <a:cubicBezTo>
                    <a:pt x="24895" y="23049"/>
                    <a:pt x="24880" y="23009"/>
                    <a:pt x="24865" y="22977"/>
                  </a:cubicBezTo>
                  <a:cubicBezTo>
                    <a:pt x="24887" y="22969"/>
                    <a:pt x="24919" y="22969"/>
                    <a:pt x="24942" y="22962"/>
                  </a:cubicBezTo>
                  <a:close/>
                  <a:moveTo>
                    <a:pt x="50072" y="23355"/>
                  </a:moveTo>
                  <a:cubicBezTo>
                    <a:pt x="50050" y="23410"/>
                    <a:pt x="50002" y="23464"/>
                    <a:pt x="49938" y="23496"/>
                  </a:cubicBezTo>
                  <a:cubicBezTo>
                    <a:pt x="49985" y="23457"/>
                    <a:pt x="50025" y="23410"/>
                    <a:pt x="50072" y="23355"/>
                  </a:cubicBezTo>
                  <a:close/>
                  <a:moveTo>
                    <a:pt x="29579" y="23725"/>
                  </a:moveTo>
                  <a:lnTo>
                    <a:pt x="29579" y="23725"/>
                  </a:lnTo>
                  <a:cubicBezTo>
                    <a:pt x="29571" y="23740"/>
                    <a:pt x="29571" y="23757"/>
                    <a:pt x="29564" y="23780"/>
                  </a:cubicBezTo>
                  <a:cubicBezTo>
                    <a:pt x="29549" y="23772"/>
                    <a:pt x="29541" y="23765"/>
                    <a:pt x="29524" y="23757"/>
                  </a:cubicBezTo>
                  <a:cubicBezTo>
                    <a:pt x="29541" y="23748"/>
                    <a:pt x="29564" y="23733"/>
                    <a:pt x="29579" y="23725"/>
                  </a:cubicBezTo>
                  <a:close/>
                  <a:moveTo>
                    <a:pt x="83651" y="23928"/>
                  </a:moveTo>
                  <a:cubicBezTo>
                    <a:pt x="83687" y="23928"/>
                    <a:pt x="83724" y="23928"/>
                    <a:pt x="83760" y="23929"/>
                  </a:cubicBezTo>
                  <a:cubicBezTo>
                    <a:pt x="83730" y="23961"/>
                    <a:pt x="83713" y="24001"/>
                    <a:pt x="83705" y="24063"/>
                  </a:cubicBezTo>
                  <a:cubicBezTo>
                    <a:pt x="83446" y="24135"/>
                    <a:pt x="83305" y="24347"/>
                    <a:pt x="83139" y="24536"/>
                  </a:cubicBezTo>
                  <a:cubicBezTo>
                    <a:pt x="83108" y="24543"/>
                    <a:pt x="83084" y="24551"/>
                    <a:pt x="83061" y="24560"/>
                  </a:cubicBezTo>
                  <a:cubicBezTo>
                    <a:pt x="82863" y="24441"/>
                    <a:pt x="82778" y="24267"/>
                    <a:pt x="82761" y="24056"/>
                  </a:cubicBezTo>
                  <a:cubicBezTo>
                    <a:pt x="82778" y="24048"/>
                    <a:pt x="82800" y="24041"/>
                    <a:pt x="82815" y="24024"/>
                  </a:cubicBezTo>
                  <a:cubicBezTo>
                    <a:pt x="83095" y="23955"/>
                    <a:pt x="83369" y="23928"/>
                    <a:pt x="83651" y="23928"/>
                  </a:cubicBezTo>
                  <a:close/>
                  <a:moveTo>
                    <a:pt x="77077" y="24504"/>
                  </a:moveTo>
                  <a:cubicBezTo>
                    <a:pt x="77139" y="24543"/>
                    <a:pt x="77204" y="24583"/>
                    <a:pt x="77258" y="24598"/>
                  </a:cubicBezTo>
                  <a:cubicBezTo>
                    <a:pt x="77202" y="24593"/>
                    <a:pt x="77142" y="24587"/>
                    <a:pt x="77081" y="24587"/>
                  </a:cubicBezTo>
                  <a:cubicBezTo>
                    <a:pt x="77056" y="24587"/>
                    <a:pt x="77031" y="24588"/>
                    <a:pt x="77005" y="24590"/>
                  </a:cubicBezTo>
                  <a:cubicBezTo>
                    <a:pt x="76975" y="24575"/>
                    <a:pt x="76935" y="24575"/>
                    <a:pt x="76928" y="24551"/>
                  </a:cubicBezTo>
                  <a:cubicBezTo>
                    <a:pt x="76911" y="24528"/>
                    <a:pt x="76950" y="24513"/>
                    <a:pt x="76983" y="24513"/>
                  </a:cubicBezTo>
                  <a:cubicBezTo>
                    <a:pt x="77015" y="24513"/>
                    <a:pt x="77045" y="24513"/>
                    <a:pt x="77077" y="24504"/>
                  </a:cubicBezTo>
                  <a:close/>
                  <a:moveTo>
                    <a:pt x="30068" y="23899"/>
                  </a:moveTo>
                  <a:cubicBezTo>
                    <a:pt x="30240" y="23954"/>
                    <a:pt x="30367" y="24078"/>
                    <a:pt x="30399" y="24307"/>
                  </a:cubicBezTo>
                  <a:cubicBezTo>
                    <a:pt x="30382" y="24307"/>
                    <a:pt x="30374" y="24299"/>
                    <a:pt x="30359" y="24299"/>
                  </a:cubicBezTo>
                  <a:cubicBezTo>
                    <a:pt x="30146" y="24434"/>
                    <a:pt x="29927" y="24528"/>
                    <a:pt x="29698" y="24607"/>
                  </a:cubicBezTo>
                  <a:cubicBezTo>
                    <a:pt x="29706" y="24590"/>
                    <a:pt x="29706" y="24583"/>
                    <a:pt x="29713" y="24568"/>
                  </a:cubicBezTo>
                  <a:cubicBezTo>
                    <a:pt x="29792" y="24362"/>
                    <a:pt x="29760" y="24205"/>
                    <a:pt x="29603" y="24078"/>
                  </a:cubicBezTo>
                  <a:cubicBezTo>
                    <a:pt x="29673" y="24048"/>
                    <a:pt x="29738" y="24009"/>
                    <a:pt x="29808" y="23969"/>
                  </a:cubicBezTo>
                  <a:cubicBezTo>
                    <a:pt x="29887" y="23937"/>
                    <a:pt x="29974" y="23922"/>
                    <a:pt x="30068" y="23899"/>
                  </a:cubicBezTo>
                  <a:close/>
                  <a:moveTo>
                    <a:pt x="47293" y="24764"/>
                  </a:moveTo>
                  <a:cubicBezTo>
                    <a:pt x="47302" y="24772"/>
                    <a:pt x="47302" y="24779"/>
                    <a:pt x="47310" y="24787"/>
                  </a:cubicBezTo>
                  <a:cubicBezTo>
                    <a:pt x="47302" y="24779"/>
                    <a:pt x="47293" y="24772"/>
                    <a:pt x="47285" y="24764"/>
                  </a:cubicBezTo>
                  <a:close/>
                  <a:moveTo>
                    <a:pt x="77791" y="24302"/>
                  </a:moveTo>
                  <a:cubicBezTo>
                    <a:pt x="77864" y="24302"/>
                    <a:pt x="77942" y="24371"/>
                    <a:pt x="78014" y="24371"/>
                  </a:cubicBezTo>
                  <a:lnTo>
                    <a:pt x="78014" y="24379"/>
                  </a:lnTo>
                  <a:cubicBezTo>
                    <a:pt x="78131" y="24575"/>
                    <a:pt x="78385" y="24575"/>
                    <a:pt x="78604" y="24764"/>
                  </a:cubicBezTo>
                  <a:cubicBezTo>
                    <a:pt x="78496" y="24790"/>
                    <a:pt x="78393" y="24801"/>
                    <a:pt x="78294" y="24801"/>
                  </a:cubicBezTo>
                  <a:cubicBezTo>
                    <a:pt x="77970" y="24801"/>
                    <a:pt x="77681" y="24689"/>
                    <a:pt x="77393" y="24623"/>
                  </a:cubicBezTo>
                  <a:cubicBezTo>
                    <a:pt x="77495" y="24623"/>
                    <a:pt x="77589" y="24560"/>
                    <a:pt x="77676" y="24386"/>
                  </a:cubicBezTo>
                  <a:cubicBezTo>
                    <a:pt x="77712" y="24322"/>
                    <a:pt x="77751" y="24302"/>
                    <a:pt x="77791" y="24302"/>
                  </a:cubicBezTo>
                  <a:close/>
                  <a:moveTo>
                    <a:pt x="28902" y="24772"/>
                  </a:moveTo>
                  <a:lnTo>
                    <a:pt x="28927" y="24796"/>
                  </a:lnTo>
                  <a:cubicBezTo>
                    <a:pt x="28902" y="24796"/>
                    <a:pt x="28880" y="24804"/>
                    <a:pt x="28855" y="24804"/>
                  </a:cubicBezTo>
                  <a:cubicBezTo>
                    <a:pt x="28870" y="24796"/>
                    <a:pt x="28887" y="24787"/>
                    <a:pt x="28902" y="24772"/>
                  </a:cubicBezTo>
                  <a:close/>
                  <a:moveTo>
                    <a:pt x="28060" y="24779"/>
                  </a:moveTo>
                  <a:cubicBezTo>
                    <a:pt x="28171" y="24851"/>
                    <a:pt x="28281" y="24898"/>
                    <a:pt x="28390" y="24914"/>
                  </a:cubicBezTo>
                  <a:cubicBezTo>
                    <a:pt x="28328" y="24946"/>
                    <a:pt x="28273" y="24985"/>
                    <a:pt x="28218" y="25023"/>
                  </a:cubicBezTo>
                  <a:cubicBezTo>
                    <a:pt x="28162" y="25023"/>
                    <a:pt x="28124" y="25080"/>
                    <a:pt x="28077" y="25127"/>
                  </a:cubicBezTo>
                  <a:lnTo>
                    <a:pt x="27824" y="25118"/>
                  </a:lnTo>
                  <a:lnTo>
                    <a:pt x="27816" y="25110"/>
                  </a:lnTo>
                  <a:cubicBezTo>
                    <a:pt x="27784" y="25080"/>
                    <a:pt x="27754" y="25055"/>
                    <a:pt x="27714" y="25040"/>
                  </a:cubicBezTo>
                  <a:lnTo>
                    <a:pt x="27682" y="25040"/>
                  </a:lnTo>
                  <a:cubicBezTo>
                    <a:pt x="27631" y="25023"/>
                    <a:pt x="27579" y="25018"/>
                    <a:pt x="27526" y="25018"/>
                  </a:cubicBezTo>
                  <a:cubicBezTo>
                    <a:pt x="27455" y="25018"/>
                    <a:pt x="27383" y="25027"/>
                    <a:pt x="27314" y="25027"/>
                  </a:cubicBezTo>
                  <a:cubicBezTo>
                    <a:pt x="27289" y="25027"/>
                    <a:pt x="27265" y="25026"/>
                    <a:pt x="27242" y="25023"/>
                  </a:cubicBezTo>
                  <a:cubicBezTo>
                    <a:pt x="27132" y="25016"/>
                    <a:pt x="27100" y="24976"/>
                    <a:pt x="27115" y="24914"/>
                  </a:cubicBezTo>
                  <a:cubicBezTo>
                    <a:pt x="27123" y="24914"/>
                    <a:pt x="27132" y="24914"/>
                    <a:pt x="27140" y="24921"/>
                  </a:cubicBezTo>
                  <a:cubicBezTo>
                    <a:pt x="27205" y="24940"/>
                    <a:pt x="27269" y="24948"/>
                    <a:pt x="27332" y="24948"/>
                  </a:cubicBezTo>
                  <a:cubicBezTo>
                    <a:pt x="27506" y="24948"/>
                    <a:pt x="27675" y="24889"/>
                    <a:pt x="27848" y="24844"/>
                  </a:cubicBezTo>
                  <a:cubicBezTo>
                    <a:pt x="27918" y="24827"/>
                    <a:pt x="27990" y="24804"/>
                    <a:pt x="28060" y="24779"/>
                  </a:cubicBezTo>
                  <a:close/>
                  <a:moveTo>
                    <a:pt x="25959" y="25372"/>
                  </a:moveTo>
                  <a:cubicBezTo>
                    <a:pt x="25963" y="25372"/>
                    <a:pt x="25968" y="25374"/>
                    <a:pt x="25974" y="25378"/>
                  </a:cubicBezTo>
                  <a:cubicBezTo>
                    <a:pt x="25974" y="25394"/>
                    <a:pt x="25966" y="25401"/>
                    <a:pt x="25966" y="25418"/>
                  </a:cubicBezTo>
                  <a:cubicBezTo>
                    <a:pt x="25959" y="25418"/>
                    <a:pt x="25951" y="25411"/>
                    <a:pt x="25934" y="25411"/>
                  </a:cubicBezTo>
                  <a:cubicBezTo>
                    <a:pt x="25934" y="25411"/>
                    <a:pt x="25939" y="25372"/>
                    <a:pt x="25959" y="25372"/>
                  </a:cubicBezTo>
                  <a:close/>
                  <a:moveTo>
                    <a:pt x="81219" y="25669"/>
                  </a:moveTo>
                  <a:lnTo>
                    <a:pt x="81219" y="25669"/>
                  </a:lnTo>
                  <a:cubicBezTo>
                    <a:pt x="81233" y="25673"/>
                    <a:pt x="81247" y="25678"/>
                    <a:pt x="81262" y="25684"/>
                  </a:cubicBezTo>
                  <a:lnTo>
                    <a:pt x="81262" y="25684"/>
                  </a:lnTo>
                  <a:cubicBezTo>
                    <a:pt x="81240" y="25678"/>
                    <a:pt x="81223" y="25674"/>
                    <a:pt x="81219" y="25669"/>
                  </a:cubicBezTo>
                  <a:close/>
                  <a:moveTo>
                    <a:pt x="49877" y="24387"/>
                  </a:moveTo>
                  <a:cubicBezTo>
                    <a:pt x="50126" y="24387"/>
                    <a:pt x="50375" y="24497"/>
                    <a:pt x="50617" y="24560"/>
                  </a:cubicBezTo>
                  <a:cubicBezTo>
                    <a:pt x="50628" y="24564"/>
                    <a:pt x="50642" y="24565"/>
                    <a:pt x="50656" y="24565"/>
                  </a:cubicBezTo>
                  <a:cubicBezTo>
                    <a:pt x="50736" y="24565"/>
                    <a:pt x="50852" y="24524"/>
                    <a:pt x="50945" y="24524"/>
                  </a:cubicBezTo>
                  <a:cubicBezTo>
                    <a:pt x="51030" y="24524"/>
                    <a:pt x="51096" y="24559"/>
                    <a:pt x="51096" y="24692"/>
                  </a:cubicBezTo>
                  <a:cubicBezTo>
                    <a:pt x="51089" y="24702"/>
                    <a:pt x="51081" y="24710"/>
                    <a:pt x="51072" y="24717"/>
                  </a:cubicBezTo>
                  <a:cubicBezTo>
                    <a:pt x="51002" y="24772"/>
                    <a:pt x="50940" y="24819"/>
                    <a:pt x="50875" y="24874"/>
                  </a:cubicBezTo>
                  <a:cubicBezTo>
                    <a:pt x="50853" y="24898"/>
                    <a:pt x="50828" y="24914"/>
                    <a:pt x="50798" y="24929"/>
                  </a:cubicBezTo>
                  <a:cubicBezTo>
                    <a:pt x="50751" y="24938"/>
                    <a:pt x="50703" y="24953"/>
                    <a:pt x="50671" y="24993"/>
                  </a:cubicBezTo>
                  <a:cubicBezTo>
                    <a:pt x="50632" y="25000"/>
                    <a:pt x="50592" y="25008"/>
                    <a:pt x="50545" y="25016"/>
                  </a:cubicBezTo>
                  <a:cubicBezTo>
                    <a:pt x="50395" y="25040"/>
                    <a:pt x="50246" y="25080"/>
                    <a:pt x="50127" y="25189"/>
                  </a:cubicBezTo>
                  <a:cubicBezTo>
                    <a:pt x="50112" y="25205"/>
                    <a:pt x="50104" y="25222"/>
                    <a:pt x="50097" y="25237"/>
                  </a:cubicBezTo>
                  <a:cubicBezTo>
                    <a:pt x="49960" y="25255"/>
                    <a:pt x="49828" y="25323"/>
                    <a:pt x="49689" y="25323"/>
                  </a:cubicBezTo>
                  <a:cubicBezTo>
                    <a:pt x="49653" y="25323"/>
                    <a:pt x="49615" y="25318"/>
                    <a:pt x="49577" y="25307"/>
                  </a:cubicBezTo>
                  <a:cubicBezTo>
                    <a:pt x="49484" y="25264"/>
                    <a:pt x="49395" y="25247"/>
                    <a:pt x="49310" y="25247"/>
                  </a:cubicBezTo>
                  <a:cubicBezTo>
                    <a:pt x="49108" y="25247"/>
                    <a:pt x="48928" y="25346"/>
                    <a:pt x="48750" y="25458"/>
                  </a:cubicBezTo>
                  <a:cubicBezTo>
                    <a:pt x="48750" y="25458"/>
                    <a:pt x="48742" y="25458"/>
                    <a:pt x="48735" y="25448"/>
                  </a:cubicBezTo>
                  <a:cubicBezTo>
                    <a:pt x="48719" y="25447"/>
                    <a:pt x="48704" y="25446"/>
                    <a:pt x="48690" y="25446"/>
                  </a:cubicBezTo>
                  <a:cubicBezTo>
                    <a:pt x="48636" y="25446"/>
                    <a:pt x="48587" y="25458"/>
                    <a:pt x="48538" y="25496"/>
                  </a:cubicBezTo>
                  <a:cubicBezTo>
                    <a:pt x="48538" y="25488"/>
                    <a:pt x="48531" y="25480"/>
                    <a:pt x="48531" y="25480"/>
                  </a:cubicBezTo>
                  <a:cubicBezTo>
                    <a:pt x="48497" y="25466"/>
                    <a:pt x="48466" y="25459"/>
                    <a:pt x="48438" y="25459"/>
                  </a:cubicBezTo>
                  <a:cubicBezTo>
                    <a:pt x="48385" y="25459"/>
                    <a:pt x="48340" y="25483"/>
                    <a:pt x="48294" y="25528"/>
                  </a:cubicBezTo>
                  <a:cubicBezTo>
                    <a:pt x="48247" y="25575"/>
                    <a:pt x="48223" y="25647"/>
                    <a:pt x="48190" y="25709"/>
                  </a:cubicBezTo>
                  <a:cubicBezTo>
                    <a:pt x="48175" y="25732"/>
                    <a:pt x="48160" y="25756"/>
                    <a:pt x="48143" y="25779"/>
                  </a:cubicBezTo>
                  <a:cubicBezTo>
                    <a:pt x="48113" y="25811"/>
                    <a:pt x="48066" y="25836"/>
                    <a:pt x="47986" y="25836"/>
                  </a:cubicBezTo>
                  <a:cubicBezTo>
                    <a:pt x="47770" y="25778"/>
                    <a:pt x="47643" y="25744"/>
                    <a:pt x="47554" y="25744"/>
                  </a:cubicBezTo>
                  <a:cubicBezTo>
                    <a:pt x="47436" y="25744"/>
                    <a:pt x="47388" y="25805"/>
                    <a:pt x="47293" y="25953"/>
                  </a:cubicBezTo>
                  <a:lnTo>
                    <a:pt x="47278" y="25953"/>
                  </a:lnTo>
                  <a:cubicBezTo>
                    <a:pt x="47057" y="25960"/>
                    <a:pt x="46994" y="26134"/>
                    <a:pt x="46924" y="26299"/>
                  </a:cubicBezTo>
                  <a:cubicBezTo>
                    <a:pt x="46907" y="26308"/>
                    <a:pt x="46885" y="26323"/>
                    <a:pt x="46860" y="26338"/>
                  </a:cubicBezTo>
                  <a:cubicBezTo>
                    <a:pt x="46766" y="26299"/>
                    <a:pt x="46703" y="26229"/>
                    <a:pt x="46641" y="26149"/>
                  </a:cubicBezTo>
                  <a:cubicBezTo>
                    <a:pt x="46751" y="26119"/>
                    <a:pt x="46821" y="26040"/>
                    <a:pt x="46813" y="25898"/>
                  </a:cubicBezTo>
                  <a:cubicBezTo>
                    <a:pt x="46798" y="25771"/>
                    <a:pt x="46696" y="25701"/>
                    <a:pt x="46569" y="25701"/>
                  </a:cubicBezTo>
                  <a:cubicBezTo>
                    <a:pt x="46514" y="25701"/>
                    <a:pt x="46467" y="25709"/>
                    <a:pt x="46428" y="25732"/>
                  </a:cubicBezTo>
                  <a:cubicBezTo>
                    <a:pt x="46420" y="25717"/>
                    <a:pt x="46412" y="25709"/>
                    <a:pt x="46405" y="25701"/>
                  </a:cubicBezTo>
                  <a:cubicBezTo>
                    <a:pt x="46412" y="25684"/>
                    <a:pt x="46428" y="25677"/>
                    <a:pt x="46452" y="25669"/>
                  </a:cubicBezTo>
                  <a:cubicBezTo>
                    <a:pt x="46696" y="25607"/>
                    <a:pt x="46955" y="25599"/>
                    <a:pt x="47168" y="25441"/>
                  </a:cubicBezTo>
                  <a:cubicBezTo>
                    <a:pt x="47397" y="25259"/>
                    <a:pt x="47554" y="25070"/>
                    <a:pt x="47325" y="24812"/>
                  </a:cubicBezTo>
                  <a:lnTo>
                    <a:pt x="47325" y="24812"/>
                  </a:lnTo>
                  <a:cubicBezTo>
                    <a:pt x="47743" y="25080"/>
                    <a:pt x="48270" y="25023"/>
                    <a:pt x="48695" y="25284"/>
                  </a:cubicBezTo>
                  <a:cubicBezTo>
                    <a:pt x="48739" y="25311"/>
                    <a:pt x="48785" y="25323"/>
                    <a:pt x="48832" y="25323"/>
                  </a:cubicBezTo>
                  <a:cubicBezTo>
                    <a:pt x="48938" y="25323"/>
                    <a:pt x="49044" y="25261"/>
                    <a:pt x="49120" y="25157"/>
                  </a:cubicBezTo>
                  <a:cubicBezTo>
                    <a:pt x="49135" y="25135"/>
                    <a:pt x="49145" y="25103"/>
                    <a:pt x="49145" y="25080"/>
                  </a:cubicBezTo>
                  <a:cubicBezTo>
                    <a:pt x="49341" y="24968"/>
                    <a:pt x="49371" y="24764"/>
                    <a:pt x="49403" y="24560"/>
                  </a:cubicBezTo>
                  <a:cubicBezTo>
                    <a:pt x="49560" y="24432"/>
                    <a:pt x="49719" y="24387"/>
                    <a:pt x="49877" y="24387"/>
                  </a:cubicBezTo>
                  <a:close/>
                  <a:moveTo>
                    <a:pt x="24318" y="25832"/>
                  </a:moveTo>
                  <a:cubicBezTo>
                    <a:pt x="24383" y="25832"/>
                    <a:pt x="24449" y="25836"/>
                    <a:pt x="24517" y="25843"/>
                  </a:cubicBezTo>
                  <a:cubicBezTo>
                    <a:pt x="24502" y="25930"/>
                    <a:pt x="24517" y="25992"/>
                    <a:pt x="24549" y="26047"/>
                  </a:cubicBezTo>
                  <a:cubicBezTo>
                    <a:pt x="24534" y="26214"/>
                    <a:pt x="24572" y="26393"/>
                    <a:pt x="24477" y="26552"/>
                  </a:cubicBezTo>
                  <a:lnTo>
                    <a:pt x="24477" y="26559"/>
                  </a:lnTo>
                  <a:cubicBezTo>
                    <a:pt x="24461" y="26555"/>
                    <a:pt x="24444" y="26553"/>
                    <a:pt x="24428" y="26553"/>
                  </a:cubicBezTo>
                  <a:cubicBezTo>
                    <a:pt x="24300" y="26553"/>
                    <a:pt x="24188" y="26683"/>
                    <a:pt x="24069" y="26796"/>
                  </a:cubicBezTo>
                  <a:cubicBezTo>
                    <a:pt x="23962" y="26836"/>
                    <a:pt x="23853" y="26849"/>
                    <a:pt x="23742" y="26849"/>
                  </a:cubicBezTo>
                  <a:cubicBezTo>
                    <a:pt x="23545" y="26849"/>
                    <a:pt x="23345" y="26807"/>
                    <a:pt x="23153" y="26807"/>
                  </a:cubicBezTo>
                  <a:cubicBezTo>
                    <a:pt x="23034" y="26807"/>
                    <a:pt x="22919" y="26823"/>
                    <a:pt x="22809" y="26875"/>
                  </a:cubicBezTo>
                  <a:cubicBezTo>
                    <a:pt x="22693" y="26929"/>
                    <a:pt x="22600" y="26953"/>
                    <a:pt x="22524" y="26953"/>
                  </a:cubicBezTo>
                  <a:cubicBezTo>
                    <a:pt x="22377" y="26953"/>
                    <a:pt x="22291" y="26864"/>
                    <a:pt x="22219" y="26724"/>
                  </a:cubicBezTo>
                  <a:cubicBezTo>
                    <a:pt x="22242" y="26724"/>
                    <a:pt x="22257" y="26716"/>
                    <a:pt x="22282" y="26709"/>
                  </a:cubicBezTo>
                  <a:cubicBezTo>
                    <a:pt x="22420" y="26780"/>
                    <a:pt x="22522" y="26819"/>
                    <a:pt x="22612" y="26819"/>
                  </a:cubicBezTo>
                  <a:cubicBezTo>
                    <a:pt x="22768" y="26819"/>
                    <a:pt x="22887" y="26704"/>
                    <a:pt x="23092" y="26450"/>
                  </a:cubicBezTo>
                  <a:cubicBezTo>
                    <a:pt x="23413" y="26046"/>
                    <a:pt x="23825" y="25832"/>
                    <a:pt x="24318" y="25832"/>
                  </a:cubicBezTo>
                  <a:close/>
                  <a:moveTo>
                    <a:pt x="31341" y="0"/>
                  </a:moveTo>
                  <a:cubicBezTo>
                    <a:pt x="31271" y="0"/>
                    <a:pt x="31180" y="42"/>
                    <a:pt x="31083" y="99"/>
                  </a:cubicBezTo>
                  <a:cubicBezTo>
                    <a:pt x="30911" y="161"/>
                    <a:pt x="30886" y="310"/>
                    <a:pt x="30864" y="460"/>
                  </a:cubicBezTo>
                  <a:cubicBezTo>
                    <a:pt x="30735" y="284"/>
                    <a:pt x="30601" y="188"/>
                    <a:pt x="30458" y="188"/>
                  </a:cubicBezTo>
                  <a:cubicBezTo>
                    <a:pt x="30340" y="188"/>
                    <a:pt x="30215" y="254"/>
                    <a:pt x="30083" y="397"/>
                  </a:cubicBezTo>
                  <a:cubicBezTo>
                    <a:pt x="29993" y="228"/>
                    <a:pt x="29872" y="174"/>
                    <a:pt x="29740" y="174"/>
                  </a:cubicBezTo>
                  <a:cubicBezTo>
                    <a:pt x="29634" y="174"/>
                    <a:pt x="29519" y="209"/>
                    <a:pt x="29407" y="248"/>
                  </a:cubicBezTo>
                  <a:cubicBezTo>
                    <a:pt x="29288" y="288"/>
                    <a:pt x="29218" y="375"/>
                    <a:pt x="29241" y="499"/>
                  </a:cubicBezTo>
                  <a:cubicBezTo>
                    <a:pt x="29283" y="658"/>
                    <a:pt x="29380" y="684"/>
                    <a:pt x="29488" y="684"/>
                  </a:cubicBezTo>
                  <a:cubicBezTo>
                    <a:pt x="29543" y="684"/>
                    <a:pt x="29601" y="677"/>
                    <a:pt x="29655" y="677"/>
                  </a:cubicBezTo>
                  <a:cubicBezTo>
                    <a:pt x="29675" y="677"/>
                    <a:pt x="29694" y="678"/>
                    <a:pt x="29713" y="681"/>
                  </a:cubicBezTo>
                  <a:cubicBezTo>
                    <a:pt x="29840" y="917"/>
                    <a:pt x="30304" y="705"/>
                    <a:pt x="30287" y="1131"/>
                  </a:cubicBezTo>
                  <a:cubicBezTo>
                    <a:pt x="30193" y="1193"/>
                    <a:pt x="30099" y="1263"/>
                    <a:pt x="30004" y="1327"/>
                  </a:cubicBezTo>
                  <a:lnTo>
                    <a:pt x="29832" y="1327"/>
                  </a:lnTo>
                  <a:cubicBezTo>
                    <a:pt x="29815" y="1225"/>
                    <a:pt x="29825" y="1106"/>
                    <a:pt x="29785" y="1011"/>
                  </a:cubicBezTo>
                  <a:cubicBezTo>
                    <a:pt x="29759" y="952"/>
                    <a:pt x="29728" y="923"/>
                    <a:pt x="29699" y="923"/>
                  </a:cubicBezTo>
                  <a:cubicBezTo>
                    <a:pt x="29666" y="923"/>
                    <a:pt x="29636" y="961"/>
                    <a:pt x="29619" y="1036"/>
                  </a:cubicBezTo>
                  <a:cubicBezTo>
                    <a:pt x="29553" y="1091"/>
                    <a:pt x="29494" y="1207"/>
                    <a:pt x="29423" y="1207"/>
                  </a:cubicBezTo>
                  <a:cubicBezTo>
                    <a:pt x="29383" y="1207"/>
                    <a:pt x="29339" y="1171"/>
                    <a:pt x="29288" y="1066"/>
                  </a:cubicBezTo>
                  <a:cubicBezTo>
                    <a:pt x="29251" y="992"/>
                    <a:pt x="29180" y="967"/>
                    <a:pt x="29101" y="967"/>
                  </a:cubicBezTo>
                  <a:cubicBezTo>
                    <a:pt x="29080" y="967"/>
                    <a:pt x="29058" y="969"/>
                    <a:pt x="29037" y="972"/>
                  </a:cubicBezTo>
                  <a:cubicBezTo>
                    <a:pt x="29012" y="964"/>
                    <a:pt x="28982" y="949"/>
                    <a:pt x="28957" y="942"/>
                  </a:cubicBezTo>
                  <a:cubicBezTo>
                    <a:pt x="28902" y="885"/>
                    <a:pt x="28800" y="830"/>
                    <a:pt x="28800" y="775"/>
                  </a:cubicBezTo>
                  <a:cubicBezTo>
                    <a:pt x="28806" y="618"/>
                    <a:pt x="28789" y="475"/>
                    <a:pt x="28665" y="475"/>
                  </a:cubicBezTo>
                  <a:cubicBezTo>
                    <a:pt x="28629" y="475"/>
                    <a:pt x="28582" y="487"/>
                    <a:pt x="28525" y="516"/>
                  </a:cubicBezTo>
                  <a:cubicBezTo>
                    <a:pt x="28256" y="641"/>
                    <a:pt x="28509" y="800"/>
                    <a:pt x="28557" y="932"/>
                  </a:cubicBezTo>
                  <a:lnTo>
                    <a:pt x="28383" y="942"/>
                  </a:lnTo>
                  <a:cubicBezTo>
                    <a:pt x="28290" y="883"/>
                    <a:pt x="28211" y="851"/>
                    <a:pt x="28149" y="851"/>
                  </a:cubicBezTo>
                  <a:cubicBezTo>
                    <a:pt x="28044" y="851"/>
                    <a:pt x="27988" y="942"/>
                    <a:pt x="27997" y="1146"/>
                  </a:cubicBezTo>
                  <a:cubicBezTo>
                    <a:pt x="27913" y="1218"/>
                    <a:pt x="27840" y="1270"/>
                    <a:pt x="27777" y="1270"/>
                  </a:cubicBezTo>
                  <a:cubicBezTo>
                    <a:pt x="27709" y="1270"/>
                    <a:pt x="27653" y="1212"/>
                    <a:pt x="27604" y="1059"/>
                  </a:cubicBezTo>
                  <a:cubicBezTo>
                    <a:pt x="27560" y="918"/>
                    <a:pt x="27497" y="847"/>
                    <a:pt x="27427" y="847"/>
                  </a:cubicBezTo>
                  <a:cubicBezTo>
                    <a:pt x="27360" y="847"/>
                    <a:pt x="27286" y="912"/>
                    <a:pt x="27217" y="1044"/>
                  </a:cubicBezTo>
                  <a:cubicBezTo>
                    <a:pt x="27178" y="1085"/>
                    <a:pt x="27134" y="1097"/>
                    <a:pt x="27087" y="1097"/>
                  </a:cubicBezTo>
                  <a:cubicBezTo>
                    <a:pt x="27015" y="1097"/>
                    <a:pt x="26936" y="1067"/>
                    <a:pt x="26863" y="1067"/>
                  </a:cubicBezTo>
                  <a:cubicBezTo>
                    <a:pt x="26812" y="1067"/>
                    <a:pt x="26764" y="1081"/>
                    <a:pt x="26722" y="1131"/>
                  </a:cubicBezTo>
                  <a:cubicBezTo>
                    <a:pt x="26734" y="1128"/>
                    <a:pt x="26746" y="1127"/>
                    <a:pt x="26757" y="1127"/>
                  </a:cubicBezTo>
                  <a:cubicBezTo>
                    <a:pt x="26785" y="1127"/>
                    <a:pt x="26810" y="1133"/>
                    <a:pt x="26832" y="1138"/>
                  </a:cubicBezTo>
                  <a:cubicBezTo>
                    <a:pt x="26792" y="1138"/>
                    <a:pt x="26762" y="1131"/>
                    <a:pt x="26722" y="1131"/>
                  </a:cubicBezTo>
                  <a:cubicBezTo>
                    <a:pt x="26471" y="1225"/>
                    <a:pt x="26556" y="1374"/>
                    <a:pt x="26660" y="1531"/>
                  </a:cubicBezTo>
                  <a:cubicBezTo>
                    <a:pt x="26620" y="1603"/>
                    <a:pt x="26556" y="1626"/>
                    <a:pt x="26478" y="1633"/>
                  </a:cubicBezTo>
                  <a:cubicBezTo>
                    <a:pt x="26414" y="1626"/>
                    <a:pt x="26304" y="1633"/>
                    <a:pt x="26304" y="1610"/>
                  </a:cubicBezTo>
                  <a:cubicBezTo>
                    <a:pt x="26249" y="1335"/>
                    <a:pt x="26150" y="1248"/>
                    <a:pt x="26030" y="1248"/>
                  </a:cubicBezTo>
                  <a:cubicBezTo>
                    <a:pt x="25895" y="1248"/>
                    <a:pt x="25735" y="1358"/>
                    <a:pt x="25581" y="1437"/>
                  </a:cubicBezTo>
                  <a:cubicBezTo>
                    <a:pt x="25486" y="1452"/>
                    <a:pt x="25384" y="1429"/>
                    <a:pt x="25305" y="1524"/>
                  </a:cubicBezTo>
                  <a:cubicBezTo>
                    <a:pt x="25148" y="1556"/>
                    <a:pt x="24989" y="1593"/>
                    <a:pt x="24833" y="1633"/>
                  </a:cubicBezTo>
                  <a:cubicBezTo>
                    <a:pt x="24619" y="1697"/>
                    <a:pt x="24407" y="1752"/>
                    <a:pt x="24194" y="1822"/>
                  </a:cubicBezTo>
                  <a:cubicBezTo>
                    <a:pt x="23990" y="1894"/>
                    <a:pt x="23895" y="2003"/>
                    <a:pt x="24062" y="2208"/>
                  </a:cubicBezTo>
                  <a:lnTo>
                    <a:pt x="24062" y="2294"/>
                  </a:lnTo>
                  <a:cubicBezTo>
                    <a:pt x="23934" y="2382"/>
                    <a:pt x="23808" y="2440"/>
                    <a:pt x="23673" y="2440"/>
                  </a:cubicBezTo>
                  <a:cubicBezTo>
                    <a:pt x="23589" y="2440"/>
                    <a:pt x="23501" y="2418"/>
                    <a:pt x="23408" y="2366"/>
                  </a:cubicBezTo>
                  <a:cubicBezTo>
                    <a:pt x="23372" y="2346"/>
                    <a:pt x="23330" y="2338"/>
                    <a:pt x="23289" y="2338"/>
                  </a:cubicBezTo>
                  <a:cubicBezTo>
                    <a:pt x="23165" y="2338"/>
                    <a:pt x="23040" y="2413"/>
                    <a:pt x="23070" y="2483"/>
                  </a:cubicBezTo>
                  <a:cubicBezTo>
                    <a:pt x="23234" y="2893"/>
                    <a:pt x="22849" y="2759"/>
                    <a:pt x="22722" y="2869"/>
                  </a:cubicBezTo>
                  <a:cubicBezTo>
                    <a:pt x="22610" y="2869"/>
                    <a:pt x="22483" y="2810"/>
                    <a:pt x="22371" y="2810"/>
                  </a:cubicBezTo>
                  <a:cubicBezTo>
                    <a:pt x="22271" y="2810"/>
                    <a:pt x="22184" y="2857"/>
                    <a:pt x="22132" y="3035"/>
                  </a:cubicBezTo>
                  <a:cubicBezTo>
                    <a:pt x="22035" y="2983"/>
                    <a:pt x="21959" y="2961"/>
                    <a:pt x="21897" y="2961"/>
                  </a:cubicBezTo>
                  <a:cubicBezTo>
                    <a:pt x="21680" y="2961"/>
                    <a:pt x="21644" y="3233"/>
                    <a:pt x="21479" y="3405"/>
                  </a:cubicBezTo>
                  <a:cubicBezTo>
                    <a:pt x="21339" y="3550"/>
                    <a:pt x="21080" y="3755"/>
                    <a:pt x="20783" y="3755"/>
                  </a:cubicBezTo>
                  <a:cubicBezTo>
                    <a:pt x="20677" y="3755"/>
                    <a:pt x="20566" y="3728"/>
                    <a:pt x="20455" y="3664"/>
                  </a:cubicBezTo>
                  <a:cubicBezTo>
                    <a:pt x="20434" y="3655"/>
                    <a:pt x="20410" y="3650"/>
                    <a:pt x="20387" y="3650"/>
                  </a:cubicBezTo>
                  <a:cubicBezTo>
                    <a:pt x="20334" y="3650"/>
                    <a:pt x="20281" y="3678"/>
                    <a:pt x="20258" y="3744"/>
                  </a:cubicBezTo>
                  <a:cubicBezTo>
                    <a:pt x="20235" y="3814"/>
                    <a:pt x="20266" y="3870"/>
                    <a:pt x="20330" y="3901"/>
                  </a:cubicBezTo>
                  <a:cubicBezTo>
                    <a:pt x="20455" y="3955"/>
                    <a:pt x="20574" y="4020"/>
                    <a:pt x="20472" y="4184"/>
                  </a:cubicBezTo>
                  <a:cubicBezTo>
                    <a:pt x="20436" y="4243"/>
                    <a:pt x="20397" y="4261"/>
                    <a:pt x="20355" y="4261"/>
                  </a:cubicBezTo>
                  <a:cubicBezTo>
                    <a:pt x="20284" y="4261"/>
                    <a:pt x="20206" y="4209"/>
                    <a:pt x="20131" y="4209"/>
                  </a:cubicBezTo>
                  <a:cubicBezTo>
                    <a:pt x="20011" y="4114"/>
                    <a:pt x="19914" y="4074"/>
                    <a:pt x="19835" y="4074"/>
                  </a:cubicBezTo>
                  <a:cubicBezTo>
                    <a:pt x="19650" y="4074"/>
                    <a:pt x="19556" y="4286"/>
                    <a:pt x="19463" y="4507"/>
                  </a:cubicBezTo>
                  <a:cubicBezTo>
                    <a:pt x="19432" y="4569"/>
                    <a:pt x="19400" y="4634"/>
                    <a:pt x="19361" y="4696"/>
                  </a:cubicBezTo>
                  <a:cubicBezTo>
                    <a:pt x="19221" y="4683"/>
                    <a:pt x="19056" y="4570"/>
                    <a:pt x="18916" y="4570"/>
                  </a:cubicBezTo>
                  <a:cubicBezTo>
                    <a:pt x="18810" y="4570"/>
                    <a:pt x="18717" y="4634"/>
                    <a:pt x="18660" y="4853"/>
                  </a:cubicBezTo>
                  <a:cubicBezTo>
                    <a:pt x="18654" y="4865"/>
                    <a:pt x="18597" y="4876"/>
                    <a:pt x="18545" y="4876"/>
                  </a:cubicBezTo>
                  <a:cubicBezTo>
                    <a:pt x="18524" y="4876"/>
                    <a:pt x="18503" y="4874"/>
                    <a:pt x="18488" y="4870"/>
                  </a:cubicBezTo>
                  <a:cubicBezTo>
                    <a:pt x="18319" y="4821"/>
                    <a:pt x="18181" y="4795"/>
                    <a:pt x="18069" y="4795"/>
                  </a:cubicBezTo>
                  <a:cubicBezTo>
                    <a:pt x="17744" y="4795"/>
                    <a:pt x="17633" y="5013"/>
                    <a:pt x="17620" y="5539"/>
                  </a:cubicBezTo>
                  <a:cubicBezTo>
                    <a:pt x="17496" y="5391"/>
                    <a:pt x="17374" y="5333"/>
                    <a:pt x="17254" y="5333"/>
                  </a:cubicBezTo>
                  <a:cubicBezTo>
                    <a:pt x="17093" y="5333"/>
                    <a:pt x="16935" y="5436"/>
                    <a:pt x="16778" y="5561"/>
                  </a:cubicBezTo>
                  <a:cubicBezTo>
                    <a:pt x="16758" y="5565"/>
                    <a:pt x="16737" y="5567"/>
                    <a:pt x="16716" y="5567"/>
                  </a:cubicBezTo>
                  <a:cubicBezTo>
                    <a:pt x="16651" y="5567"/>
                    <a:pt x="16582" y="5553"/>
                    <a:pt x="16518" y="5553"/>
                  </a:cubicBezTo>
                  <a:cubicBezTo>
                    <a:pt x="16435" y="5553"/>
                    <a:pt x="16361" y="5576"/>
                    <a:pt x="16315" y="5680"/>
                  </a:cubicBezTo>
                  <a:cubicBezTo>
                    <a:pt x="16203" y="5924"/>
                    <a:pt x="16504" y="5909"/>
                    <a:pt x="16581" y="6034"/>
                  </a:cubicBezTo>
                  <a:cubicBezTo>
                    <a:pt x="16574" y="6066"/>
                    <a:pt x="16574" y="6098"/>
                    <a:pt x="16566" y="6128"/>
                  </a:cubicBezTo>
                  <a:cubicBezTo>
                    <a:pt x="16439" y="6153"/>
                    <a:pt x="16298" y="6098"/>
                    <a:pt x="16196" y="6232"/>
                  </a:cubicBezTo>
                  <a:cubicBezTo>
                    <a:pt x="15850" y="6491"/>
                    <a:pt x="15353" y="6459"/>
                    <a:pt x="15039" y="6790"/>
                  </a:cubicBezTo>
                  <a:cubicBezTo>
                    <a:pt x="14676" y="6814"/>
                    <a:pt x="14378" y="6901"/>
                    <a:pt x="14448" y="7373"/>
                  </a:cubicBezTo>
                  <a:cubicBezTo>
                    <a:pt x="14337" y="7425"/>
                    <a:pt x="14265" y="7531"/>
                    <a:pt x="14127" y="7531"/>
                  </a:cubicBezTo>
                  <a:cubicBezTo>
                    <a:pt x="14098" y="7531"/>
                    <a:pt x="14066" y="7526"/>
                    <a:pt x="14030" y="7515"/>
                  </a:cubicBezTo>
                  <a:cubicBezTo>
                    <a:pt x="13995" y="7506"/>
                    <a:pt x="13956" y="7502"/>
                    <a:pt x="13915" y="7502"/>
                  </a:cubicBezTo>
                  <a:cubicBezTo>
                    <a:pt x="13772" y="7502"/>
                    <a:pt x="13612" y="7557"/>
                    <a:pt x="13575" y="7680"/>
                  </a:cubicBezTo>
                  <a:cubicBezTo>
                    <a:pt x="13471" y="8027"/>
                    <a:pt x="13165" y="8018"/>
                    <a:pt x="12929" y="8144"/>
                  </a:cubicBezTo>
                  <a:cubicBezTo>
                    <a:pt x="12925" y="8144"/>
                    <a:pt x="12921" y="8144"/>
                    <a:pt x="12918" y="8144"/>
                  </a:cubicBezTo>
                  <a:cubicBezTo>
                    <a:pt x="12769" y="8144"/>
                    <a:pt x="12705" y="8295"/>
                    <a:pt x="12583" y="8348"/>
                  </a:cubicBezTo>
                  <a:cubicBezTo>
                    <a:pt x="12464" y="8322"/>
                    <a:pt x="12339" y="8268"/>
                    <a:pt x="12224" y="8268"/>
                  </a:cubicBezTo>
                  <a:cubicBezTo>
                    <a:pt x="12209" y="8268"/>
                    <a:pt x="12195" y="8269"/>
                    <a:pt x="12180" y="8271"/>
                  </a:cubicBezTo>
                  <a:cubicBezTo>
                    <a:pt x="12016" y="8286"/>
                    <a:pt x="11912" y="8443"/>
                    <a:pt x="12086" y="8554"/>
                  </a:cubicBezTo>
                  <a:cubicBezTo>
                    <a:pt x="12290" y="8696"/>
                    <a:pt x="12307" y="8925"/>
                    <a:pt x="12456" y="9082"/>
                  </a:cubicBezTo>
                  <a:cubicBezTo>
                    <a:pt x="12197" y="9082"/>
                    <a:pt x="12092" y="9468"/>
                    <a:pt x="11820" y="9468"/>
                  </a:cubicBezTo>
                  <a:cubicBezTo>
                    <a:pt x="11760" y="9468"/>
                    <a:pt x="11693" y="9450"/>
                    <a:pt x="11614" y="9405"/>
                  </a:cubicBezTo>
                  <a:cubicBezTo>
                    <a:pt x="11748" y="9278"/>
                    <a:pt x="12016" y="9191"/>
                    <a:pt x="11842" y="9002"/>
                  </a:cubicBezTo>
                  <a:cubicBezTo>
                    <a:pt x="11770" y="8927"/>
                    <a:pt x="11678" y="8892"/>
                    <a:pt x="11581" y="8892"/>
                  </a:cubicBezTo>
                  <a:cubicBezTo>
                    <a:pt x="11465" y="8892"/>
                    <a:pt x="11342" y="8941"/>
                    <a:pt x="11236" y="9027"/>
                  </a:cubicBezTo>
                  <a:cubicBezTo>
                    <a:pt x="11086" y="9144"/>
                    <a:pt x="11119" y="9350"/>
                    <a:pt x="11024" y="9492"/>
                  </a:cubicBezTo>
                  <a:cubicBezTo>
                    <a:pt x="10843" y="9507"/>
                    <a:pt x="10741" y="9601"/>
                    <a:pt x="10731" y="9775"/>
                  </a:cubicBezTo>
                  <a:cubicBezTo>
                    <a:pt x="10535" y="9932"/>
                    <a:pt x="10338" y="10089"/>
                    <a:pt x="10149" y="10247"/>
                  </a:cubicBezTo>
                  <a:lnTo>
                    <a:pt x="10142" y="10247"/>
                  </a:lnTo>
                  <a:cubicBezTo>
                    <a:pt x="9921" y="10380"/>
                    <a:pt x="9701" y="10506"/>
                    <a:pt x="9480" y="10640"/>
                  </a:cubicBezTo>
                  <a:cubicBezTo>
                    <a:pt x="9386" y="10672"/>
                    <a:pt x="9393" y="10750"/>
                    <a:pt x="9393" y="10829"/>
                  </a:cubicBezTo>
                  <a:cubicBezTo>
                    <a:pt x="9331" y="10931"/>
                    <a:pt x="9259" y="11026"/>
                    <a:pt x="9189" y="11120"/>
                  </a:cubicBezTo>
                  <a:cubicBezTo>
                    <a:pt x="8929" y="11239"/>
                    <a:pt x="8700" y="11389"/>
                    <a:pt x="8615" y="11687"/>
                  </a:cubicBezTo>
                  <a:cubicBezTo>
                    <a:pt x="8464" y="11766"/>
                    <a:pt x="8536" y="12050"/>
                    <a:pt x="8354" y="12050"/>
                  </a:cubicBezTo>
                  <a:cubicBezTo>
                    <a:pt x="7835" y="12065"/>
                    <a:pt x="7614" y="12490"/>
                    <a:pt x="7283" y="12766"/>
                  </a:cubicBezTo>
                  <a:cubicBezTo>
                    <a:pt x="7056" y="12947"/>
                    <a:pt x="6828" y="13129"/>
                    <a:pt x="6591" y="13308"/>
                  </a:cubicBezTo>
                  <a:cubicBezTo>
                    <a:pt x="6585" y="13308"/>
                    <a:pt x="6579" y="13308"/>
                    <a:pt x="6573" y="13308"/>
                  </a:cubicBezTo>
                  <a:cubicBezTo>
                    <a:pt x="6388" y="13308"/>
                    <a:pt x="6289" y="13417"/>
                    <a:pt x="6244" y="13562"/>
                  </a:cubicBezTo>
                  <a:cubicBezTo>
                    <a:pt x="6189" y="13601"/>
                    <a:pt x="6149" y="13648"/>
                    <a:pt x="6127" y="13703"/>
                  </a:cubicBezTo>
                  <a:cubicBezTo>
                    <a:pt x="5734" y="13907"/>
                    <a:pt x="5299" y="14081"/>
                    <a:pt x="5157" y="14569"/>
                  </a:cubicBezTo>
                  <a:cubicBezTo>
                    <a:pt x="4906" y="14725"/>
                    <a:pt x="4732" y="14924"/>
                    <a:pt x="4779" y="15245"/>
                  </a:cubicBezTo>
                  <a:cubicBezTo>
                    <a:pt x="4746" y="15254"/>
                    <a:pt x="4707" y="15255"/>
                    <a:pt x="4667" y="15255"/>
                  </a:cubicBezTo>
                  <a:cubicBezTo>
                    <a:pt x="4653" y="15255"/>
                    <a:pt x="4639" y="15255"/>
                    <a:pt x="4626" y="15255"/>
                  </a:cubicBezTo>
                  <a:cubicBezTo>
                    <a:pt x="4505" y="15255"/>
                    <a:pt x="4389" y="15266"/>
                    <a:pt x="4411" y="15466"/>
                  </a:cubicBezTo>
                  <a:cubicBezTo>
                    <a:pt x="4441" y="15765"/>
                    <a:pt x="4316" y="15869"/>
                    <a:pt x="4041" y="15899"/>
                  </a:cubicBezTo>
                  <a:cubicBezTo>
                    <a:pt x="3717" y="15938"/>
                    <a:pt x="3646" y="16190"/>
                    <a:pt x="3638" y="16458"/>
                  </a:cubicBezTo>
                  <a:cubicBezTo>
                    <a:pt x="3638" y="16667"/>
                    <a:pt x="3749" y="16690"/>
                    <a:pt x="3874" y="16690"/>
                  </a:cubicBezTo>
                  <a:cubicBezTo>
                    <a:pt x="3910" y="16690"/>
                    <a:pt x="3947" y="16688"/>
                    <a:pt x="3984" y="16688"/>
                  </a:cubicBezTo>
                  <a:cubicBezTo>
                    <a:pt x="4026" y="16688"/>
                    <a:pt x="4067" y="16691"/>
                    <a:pt x="4103" y="16702"/>
                  </a:cubicBezTo>
                  <a:lnTo>
                    <a:pt x="4103" y="16876"/>
                  </a:lnTo>
                  <a:cubicBezTo>
                    <a:pt x="3946" y="16938"/>
                    <a:pt x="3797" y="17002"/>
                    <a:pt x="3638" y="17072"/>
                  </a:cubicBezTo>
                  <a:cubicBezTo>
                    <a:pt x="3608" y="17076"/>
                    <a:pt x="3578" y="17078"/>
                    <a:pt x="3547" y="17078"/>
                  </a:cubicBezTo>
                  <a:cubicBezTo>
                    <a:pt x="3450" y="17078"/>
                    <a:pt x="3352" y="17062"/>
                    <a:pt x="3257" y="17062"/>
                  </a:cubicBezTo>
                  <a:cubicBezTo>
                    <a:pt x="3154" y="17062"/>
                    <a:pt x="3054" y="17081"/>
                    <a:pt x="2962" y="17159"/>
                  </a:cubicBezTo>
                  <a:cubicBezTo>
                    <a:pt x="2882" y="17127"/>
                    <a:pt x="2867" y="17057"/>
                    <a:pt x="2875" y="16985"/>
                  </a:cubicBezTo>
                  <a:cubicBezTo>
                    <a:pt x="3151" y="16915"/>
                    <a:pt x="3088" y="16615"/>
                    <a:pt x="3237" y="16466"/>
                  </a:cubicBezTo>
                  <a:cubicBezTo>
                    <a:pt x="3292" y="16403"/>
                    <a:pt x="3324" y="16324"/>
                    <a:pt x="3237" y="16254"/>
                  </a:cubicBezTo>
                  <a:cubicBezTo>
                    <a:pt x="3210" y="16233"/>
                    <a:pt x="3183" y="16225"/>
                    <a:pt x="3156" y="16225"/>
                  </a:cubicBezTo>
                  <a:cubicBezTo>
                    <a:pt x="3112" y="16225"/>
                    <a:pt x="3068" y="16247"/>
                    <a:pt x="3024" y="16277"/>
                  </a:cubicBezTo>
                  <a:cubicBezTo>
                    <a:pt x="2780" y="16458"/>
                    <a:pt x="2584" y="16679"/>
                    <a:pt x="2474" y="16970"/>
                  </a:cubicBezTo>
                  <a:lnTo>
                    <a:pt x="2482" y="16970"/>
                  </a:lnTo>
                  <a:cubicBezTo>
                    <a:pt x="2457" y="17002"/>
                    <a:pt x="2442" y="17025"/>
                    <a:pt x="2434" y="17050"/>
                  </a:cubicBezTo>
                  <a:cubicBezTo>
                    <a:pt x="2402" y="17065"/>
                    <a:pt x="2380" y="17087"/>
                    <a:pt x="2370" y="17127"/>
                  </a:cubicBezTo>
                  <a:cubicBezTo>
                    <a:pt x="2348" y="17229"/>
                    <a:pt x="2427" y="17293"/>
                    <a:pt x="2512" y="17316"/>
                  </a:cubicBezTo>
                  <a:cubicBezTo>
                    <a:pt x="2536" y="17323"/>
                    <a:pt x="2560" y="17327"/>
                    <a:pt x="2582" y="17327"/>
                  </a:cubicBezTo>
                  <a:cubicBezTo>
                    <a:pt x="2632" y="17327"/>
                    <a:pt x="2672" y="17309"/>
                    <a:pt x="2693" y="17276"/>
                  </a:cubicBezTo>
                  <a:cubicBezTo>
                    <a:pt x="2741" y="17293"/>
                    <a:pt x="2773" y="17316"/>
                    <a:pt x="2780" y="17356"/>
                  </a:cubicBezTo>
                  <a:lnTo>
                    <a:pt x="2773" y="17363"/>
                  </a:lnTo>
                  <a:cubicBezTo>
                    <a:pt x="2653" y="17426"/>
                    <a:pt x="2668" y="17790"/>
                    <a:pt x="2525" y="17790"/>
                  </a:cubicBezTo>
                  <a:cubicBezTo>
                    <a:pt x="2469" y="17790"/>
                    <a:pt x="2390" y="17734"/>
                    <a:pt x="2268" y="17584"/>
                  </a:cubicBezTo>
                  <a:cubicBezTo>
                    <a:pt x="2267" y="17583"/>
                    <a:pt x="2265" y="17583"/>
                    <a:pt x="2262" y="17583"/>
                  </a:cubicBezTo>
                  <a:cubicBezTo>
                    <a:pt x="2246" y="17583"/>
                    <a:pt x="2201" y="17600"/>
                    <a:pt x="2174" y="17607"/>
                  </a:cubicBezTo>
                  <a:cubicBezTo>
                    <a:pt x="1686" y="17639"/>
                    <a:pt x="1614" y="17796"/>
                    <a:pt x="1813" y="18410"/>
                  </a:cubicBezTo>
                  <a:cubicBezTo>
                    <a:pt x="1694" y="18591"/>
                    <a:pt x="1552" y="18765"/>
                    <a:pt x="1458" y="18962"/>
                  </a:cubicBezTo>
                  <a:cubicBezTo>
                    <a:pt x="1403" y="19088"/>
                    <a:pt x="1403" y="19253"/>
                    <a:pt x="1567" y="19332"/>
                  </a:cubicBezTo>
                  <a:cubicBezTo>
                    <a:pt x="1601" y="19346"/>
                    <a:pt x="1630" y="19352"/>
                    <a:pt x="1656" y="19352"/>
                  </a:cubicBezTo>
                  <a:cubicBezTo>
                    <a:pt x="1759" y="19352"/>
                    <a:pt x="1810" y="19257"/>
                    <a:pt x="1868" y="19175"/>
                  </a:cubicBezTo>
                  <a:cubicBezTo>
                    <a:pt x="1977" y="18986"/>
                    <a:pt x="2087" y="18788"/>
                    <a:pt x="2198" y="18599"/>
                  </a:cubicBezTo>
                  <a:cubicBezTo>
                    <a:pt x="2211" y="18382"/>
                    <a:pt x="2131" y="18088"/>
                    <a:pt x="2419" y="18088"/>
                  </a:cubicBezTo>
                  <a:cubicBezTo>
                    <a:pt x="2464" y="18088"/>
                    <a:pt x="2519" y="18096"/>
                    <a:pt x="2584" y="18111"/>
                  </a:cubicBezTo>
                  <a:lnTo>
                    <a:pt x="2867" y="18017"/>
                  </a:lnTo>
                  <a:cubicBezTo>
                    <a:pt x="2947" y="18064"/>
                    <a:pt x="2962" y="18151"/>
                    <a:pt x="2977" y="18230"/>
                  </a:cubicBezTo>
                  <a:cubicBezTo>
                    <a:pt x="2954" y="18435"/>
                    <a:pt x="2860" y="18608"/>
                    <a:pt x="2765" y="18788"/>
                  </a:cubicBezTo>
                  <a:cubicBezTo>
                    <a:pt x="2733" y="18820"/>
                    <a:pt x="2693" y="18845"/>
                    <a:pt x="2654" y="18875"/>
                  </a:cubicBezTo>
                  <a:cubicBezTo>
                    <a:pt x="2315" y="19016"/>
                    <a:pt x="2276" y="19347"/>
                    <a:pt x="2191" y="19648"/>
                  </a:cubicBezTo>
                  <a:cubicBezTo>
                    <a:pt x="2040" y="19695"/>
                    <a:pt x="1890" y="19725"/>
                    <a:pt x="1749" y="19797"/>
                  </a:cubicBezTo>
                  <a:cubicBezTo>
                    <a:pt x="1490" y="19922"/>
                    <a:pt x="1331" y="20127"/>
                    <a:pt x="1340" y="20426"/>
                  </a:cubicBezTo>
                  <a:cubicBezTo>
                    <a:pt x="1348" y="20656"/>
                    <a:pt x="1437" y="20819"/>
                    <a:pt x="1688" y="20819"/>
                  </a:cubicBezTo>
                  <a:cubicBezTo>
                    <a:pt x="1695" y="20819"/>
                    <a:pt x="1702" y="20819"/>
                    <a:pt x="1709" y="20819"/>
                  </a:cubicBezTo>
                  <a:lnTo>
                    <a:pt x="1709" y="20819"/>
                  </a:lnTo>
                  <a:cubicBezTo>
                    <a:pt x="1679" y="20906"/>
                    <a:pt x="1647" y="21000"/>
                    <a:pt x="1607" y="21095"/>
                  </a:cubicBezTo>
                  <a:cubicBezTo>
                    <a:pt x="1589" y="21094"/>
                    <a:pt x="1572" y="21093"/>
                    <a:pt x="1554" y="21093"/>
                  </a:cubicBezTo>
                  <a:cubicBezTo>
                    <a:pt x="1509" y="21093"/>
                    <a:pt x="1462" y="21096"/>
                    <a:pt x="1418" y="21096"/>
                  </a:cubicBezTo>
                  <a:cubicBezTo>
                    <a:pt x="1277" y="21096"/>
                    <a:pt x="1150" y="21067"/>
                    <a:pt x="1112" y="20828"/>
                  </a:cubicBezTo>
                  <a:cubicBezTo>
                    <a:pt x="1101" y="20747"/>
                    <a:pt x="997" y="20666"/>
                    <a:pt x="916" y="20666"/>
                  </a:cubicBezTo>
                  <a:cubicBezTo>
                    <a:pt x="870" y="20666"/>
                    <a:pt x="832" y="20692"/>
                    <a:pt x="821" y="20757"/>
                  </a:cubicBezTo>
                  <a:cubicBezTo>
                    <a:pt x="789" y="20978"/>
                    <a:pt x="615" y="21087"/>
                    <a:pt x="520" y="21237"/>
                  </a:cubicBezTo>
                  <a:cubicBezTo>
                    <a:pt x="481" y="21237"/>
                    <a:pt x="450" y="21229"/>
                    <a:pt x="403" y="21229"/>
                  </a:cubicBezTo>
                  <a:cubicBezTo>
                    <a:pt x="190" y="21244"/>
                    <a:pt x="1" y="21410"/>
                    <a:pt x="8" y="21639"/>
                  </a:cubicBezTo>
                  <a:cubicBezTo>
                    <a:pt x="18" y="21843"/>
                    <a:pt x="135" y="22032"/>
                    <a:pt x="386" y="22047"/>
                  </a:cubicBezTo>
                  <a:cubicBezTo>
                    <a:pt x="411" y="22050"/>
                    <a:pt x="435" y="22052"/>
                    <a:pt x="457" y="22052"/>
                  </a:cubicBezTo>
                  <a:cubicBezTo>
                    <a:pt x="565" y="22052"/>
                    <a:pt x="652" y="22018"/>
                    <a:pt x="709" y="21953"/>
                  </a:cubicBezTo>
                  <a:cubicBezTo>
                    <a:pt x="828" y="22025"/>
                    <a:pt x="898" y="22166"/>
                    <a:pt x="876" y="22340"/>
                  </a:cubicBezTo>
                  <a:cubicBezTo>
                    <a:pt x="844" y="22560"/>
                    <a:pt x="895" y="22631"/>
                    <a:pt x="987" y="22631"/>
                  </a:cubicBezTo>
                  <a:cubicBezTo>
                    <a:pt x="1056" y="22631"/>
                    <a:pt x="1148" y="22591"/>
                    <a:pt x="1246" y="22544"/>
                  </a:cubicBezTo>
                  <a:cubicBezTo>
                    <a:pt x="1306" y="22544"/>
                    <a:pt x="1368" y="22531"/>
                    <a:pt x="1428" y="22531"/>
                  </a:cubicBezTo>
                  <a:cubicBezTo>
                    <a:pt x="1499" y="22531"/>
                    <a:pt x="1567" y="22550"/>
                    <a:pt x="1624" y="22631"/>
                  </a:cubicBezTo>
                  <a:cubicBezTo>
                    <a:pt x="1607" y="22654"/>
                    <a:pt x="1599" y="22686"/>
                    <a:pt x="1592" y="22709"/>
                  </a:cubicBezTo>
                  <a:lnTo>
                    <a:pt x="1418" y="22812"/>
                  </a:lnTo>
                  <a:cubicBezTo>
                    <a:pt x="1293" y="22897"/>
                    <a:pt x="1159" y="23017"/>
                    <a:pt x="1301" y="23151"/>
                  </a:cubicBezTo>
                  <a:cubicBezTo>
                    <a:pt x="1351" y="23199"/>
                    <a:pt x="1402" y="23219"/>
                    <a:pt x="1451" y="23219"/>
                  </a:cubicBezTo>
                  <a:cubicBezTo>
                    <a:pt x="1555" y="23219"/>
                    <a:pt x="1653" y="23130"/>
                    <a:pt x="1733" y="23024"/>
                  </a:cubicBezTo>
                  <a:lnTo>
                    <a:pt x="1820" y="22930"/>
                  </a:lnTo>
                  <a:cubicBezTo>
                    <a:pt x="1851" y="22897"/>
                    <a:pt x="1883" y="22860"/>
                    <a:pt x="1915" y="22828"/>
                  </a:cubicBezTo>
                  <a:cubicBezTo>
                    <a:pt x="1962" y="22820"/>
                    <a:pt x="2009" y="22803"/>
                    <a:pt x="2049" y="22803"/>
                  </a:cubicBezTo>
                  <a:cubicBezTo>
                    <a:pt x="2281" y="22812"/>
                    <a:pt x="2063" y="23169"/>
                    <a:pt x="2286" y="23169"/>
                  </a:cubicBezTo>
                  <a:cubicBezTo>
                    <a:pt x="2297" y="23169"/>
                    <a:pt x="2309" y="23168"/>
                    <a:pt x="2323" y="23166"/>
                  </a:cubicBezTo>
                  <a:cubicBezTo>
                    <a:pt x="2460" y="23144"/>
                    <a:pt x="2539" y="22944"/>
                    <a:pt x="2700" y="22944"/>
                  </a:cubicBezTo>
                  <a:cubicBezTo>
                    <a:pt x="2706" y="22944"/>
                    <a:pt x="2712" y="22944"/>
                    <a:pt x="2718" y="22945"/>
                  </a:cubicBezTo>
                  <a:cubicBezTo>
                    <a:pt x="2788" y="23056"/>
                    <a:pt x="2890" y="23119"/>
                    <a:pt x="3024" y="23126"/>
                  </a:cubicBezTo>
                  <a:cubicBezTo>
                    <a:pt x="2984" y="23151"/>
                    <a:pt x="2954" y="23166"/>
                    <a:pt x="2962" y="23190"/>
                  </a:cubicBezTo>
                  <a:cubicBezTo>
                    <a:pt x="2852" y="23221"/>
                    <a:pt x="2701" y="23253"/>
                    <a:pt x="2718" y="23379"/>
                  </a:cubicBezTo>
                  <a:cubicBezTo>
                    <a:pt x="2727" y="23473"/>
                    <a:pt x="2800" y="23498"/>
                    <a:pt x="2874" y="23498"/>
                  </a:cubicBezTo>
                  <a:cubicBezTo>
                    <a:pt x="2917" y="23498"/>
                    <a:pt x="2962" y="23490"/>
                    <a:pt x="2994" y="23481"/>
                  </a:cubicBezTo>
                  <a:cubicBezTo>
                    <a:pt x="3474" y="23323"/>
                    <a:pt x="3976" y="23221"/>
                    <a:pt x="4394" y="22922"/>
                  </a:cubicBezTo>
                  <a:lnTo>
                    <a:pt x="4401" y="22914"/>
                  </a:lnTo>
                  <a:cubicBezTo>
                    <a:pt x="4638" y="22701"/>
                    <a:pt x="4827" y="22418"/>
                    <a:pt x="5167" y="22348"/>
                  </a:cubicBezTo>
                  <a:lnTo>
                    <a:pt x="5316" y="22348"/>
                  </a:lnTo>
                  <a:cubicBezTo>
                    <a:pt x="5308" y="22410"/>
                    <a:pt x="5316" y="22465"/>
                    <a:pt x="5323" y="22529"/>
                  </a:cubicBezTo>
                  <a:cubicBezTo>
                    <a:pt x="5330" y="22651"/>
                    <a:pt x="5389" y="22714"/>
                    <a:pt x="5500" y="22714"/>
                  </a:cubicBezTo>
                  <a:cubicBezTo>
                    <a:pt x="5519" y="22714"/>
                    <a:pt x="5538" y="22712"/>
                    <a:pt x="5560" y="22709"/>
                  </a:cubicBezTo>
                  <a:cubicBezTo>
                    <a:pt x="5709" y="22646"/>
                    <a:pt x="5819" y="22537"/>
                    <a:pt x="5781" y="22378"/>
                  </a:cubicBezTo>
                  <a:cubicBezTo>
                    <a:pt x="5771" y="22340"/>
                    <a:pt x="5764" y="22308"/>
                    <a:pt x="5749" y="22276"/>
                  </a:cubicBezTo>
                  <a:cubicBezTo>
                    <a:pt x="5843" y="22246"/>
                    <a:pt x="5945" y="22206"/>
                    <a:pt x="6040" y="22159"/>
                  </a:cubicBezTo>
                  <a:cubicBezTo>
                    <a:pt x="6370" y="22032"/>
                    <a:pt x="6701" y="21905"/>
                    <a:pt x="7032" y="21781"/>
                  </a:cubicBezTo>
                  <a:cubicBezTo>
                    <a:pt x="7119" y="21875"/>
                    <a:pt x="7253" y="21868"/>
                    <a:pt x="7370" y="21875"/>
                  </a:cubicBezTo>
                  <a:cubicBezTo>
                    <a:pt x="7476" y="21886"/>
                    <a:pt x="7580" y="21891"/>
                    <a:pt x="7685" y="21891"/>
                  </a:cubicBezTo>
                  <a:cubicBezTo>
                    <a:pt x="7805" y="21891"/>
                    <a:pt x="7926" y="21884"/>
                    <a:pt x="8048" y="21868"/>
                  </a:cubicBezTo>
                  <a:lnTo>
                    <a:pt x="8048" y="21868"/>
                  </a:lnTo>
                  <a:lnTo>
                    <a:pt x="7370" y="22246"/>
                  </a:lnTo>
                  <a:cubicBezTo>
                    <a:pt x="7307" y="22246"/>
                    <a:pt x="7245" y="22253"/>
                    <a:pt x="7181" y="22253"/>
                  </a:cubicBezTo>
                  <a:cubicBezTo>
                    <a:pt x="7154" y="22246"/>
                    <a:pt x="7129" y="22242"/>
                    <a:pt x="7104" y="22242"/>
                  </a:cubicBezTo>
                  <a:cubicBezTo>
                    <a:pt x="6997" y="22242"/>
                    <a:pt x="6906" y="22303"/>
                    <a:pt x="6803" y="22348"/>
                  </a:cubicBezTo>
                  <a:cubicBezTo>
                    <a:pt x="6741" y="22348"/>
                    <a:pt x="6678" y="22348"/>
                    <a:pt x="6614" y="22340"/>
                  </a:cubicBezTo>
                  <a:cubicBezTo>
                    <a:pt x="6552" y="22316"/>
                    <a:pt x="6497" y="22308"/>
                    <a:pt x="6457" y="22308"/>
                  </a:cubicBezTo>
                  <a:cubicBezTo>
                    <a:pt x="6465" y="22276"/>
                    <a:pt x="6480" y="22236"/>
                    <a:pt x="6489" y="22206"/>
                  </a:cubicBezTo>
                  <a:cubicBezTo>
                    <a:pt x="6449" y="22185"/>
                    <a:pt x="6396" y="22148"/>
                    <a:pt x="6363" y="22148"/>
                  </a:cubicBezTo>
                  <a:cubicBezTo>
                    <a:pt x="6357" y="22148"/>
                    <a:pt x="6352" y="22149"/>
                    <a:pt x="6348" y="22151"/>
                  </a:cubicBezTo>
                  <a:cubicBezTo>
                    <a:pt x="6308" y="22159"/>
                    <a:pt x="6291" y="22236"/>
                    <a:pt x="6276" y="22293"/>
                  </a:cubicBezTo>
                  <a:cubicBezTo>
                    <a:pt x="6300" y="22300"/>
                    <a:pt x="6331" y="22323"/>
                    <a:pt x="6355" y="22331"/>
                  </a:cubicBezTo>
                  <a:cubicBezTo>
                    <a:pt x="6244" y="22402"/>
                    <a:pt x="6196" y="22576"/>
                    <a:pt x="6102" y="22671"/>
                  </a:cubicBezTo>
                  <a:cubicBezTo>
                    <a:pt x="6079" y="22686"/>
                    <a:pt x="6055" y="22701"/>
                    <a:pt x="6024" y="22726"/>
                  </a:cubicBezTo>
                  <a:cubicBezTo>
                    <a:pt x="5905" y="22780"/>
                    <a:pt x="5858" y="22882"/>
                    <a:pt x="5828" y="23001"/>
                  </a:cubicBezTo>
                  <a:cubicBezTo>
                    <a:pt x="5764" y="23009"/>
                    <a:pt x="5686" y="22992"/>
                    <a:pt x="5647" y="23032"/>
                  </a:cubicBezTo>
                  <a:cubicBezTo>
                    <a:pt x="5422" y="23219"/>
                    <a:pt x="5204" y="23356"/>
                    <a:pt x="4927" y="23356"/>
                  </a:cubicBezTo>
                  <a:cubicBezTo>
                    <a:pt x="4912" y="23356"/>
                    <a:pt x="4898" y="23355"/>
                    <a:pt x="4883" y="23355"/>
                  </a:cubicBezTo>
                  <a:cubicBezTo>
                    <a:pt x="4906" y="23332"/>
                    <a:pt x="4921" y="23292"/>
                    <a:pt x="4921" y="23253"/>
                  </a:cubicBezTo>
                  <a:cubicBezTo>
                    <a:pt x="4930" y="23071"/>
                    <a:pt x="4844" y="22992"/>
                    <a:pt x="4677" y="22977"/>
                  </a:cubicBezTo>
                  <a:cubicBezTo>
                    <a:pt x="4543" y="22984"/>
                    <a:pt x="4449" y="23064"/>
                    <a:pt x="4473" y="23190"/>
                  </a:cubicBezTo>
                  <a:cubicBezTo>
                    <a:pt x="4481" y="23238"/>
                    <a:pt x="4496" y="23275"/>
                    <a:pt x="4520" y="23308"/>
                  </a:cubicBezTo>
                  <a:cubicBezTo>
                    <a:pt x="4364" y="23323"/>
                    <a:pt x="4190" y="23394"/>
                    <a:pt x="4197" y="23576"/>
                  </a:cubicBezTo>
                  <a:cubicBezTo>
                    <a:pt x="4203" y="23764"/>
                    <a:pt x="4318" y="23838"/>
                    <a:pt x="4472" y="23838"/>
                  </a:cubicBezTo>
                  <a:cubicBezTo>
                    <a:pt x="4543" y="23838"/>
                    <a:pt x="4622" y="23822"/>
                    <a:pt x="4702" y="23795"/>
                  </a:cubicBezTo>
                  <a:cubicBezTo>
                    <a:pt x="4733" y="23785"/>
                    <a:pt x="4768" y="23781"/>
                    <a:pt x="4805" y="23781"/>
                  </a:cubicBezTo>
                  <a:cubicBezTo>
                    <a:pt x="4849" y="23781"/>
                    <a:pt x="4894" y="23787"/>
                    <a:pt x="4938" y="23795"/>
                  </a:cubicBezTo>
                  <a:cubicBezTo>
                    <a:pt x="5087" y="23835"/>
                    <a:pt x="5237" y="23852"/>
                    <a:pt x="5378" y="23852"/>
                  </a:cubicBezTo>
                  <a:cubicBezTo>
                    <a:pt x="5403" y="23899"/>
                    <a:pt x="5418" y="23961"/>
                    <a:pt x="5450" y="23969"/>
                  </a:cubicBezTo>
                  <a:cubicBezTo>
                    <a:pt x="5457" y="23972"/>
                    <a:pt x="5466" y="23973"/>
                    <a:pt x="5475" y="23973"/>
                  </a:cubicBezTo>
                  <a:cubicBezTo>
                    <a:pt x="5517" y="23973"/>
                    <a:pt x="5578" y="23948"/>
                    <a:pt x="5592" y="23922"/>
                  </a:cubicBezTo>
                  <a:cubicBezTo>
                    <a:pt x="5599" y="23889"/>
                    <a:pt x="5607" y="23867"/>
                    <a:pt x="5599" y="23842"/>
                  </a:cubicBezTo>
                  <a:cubicBezTo>
                    <a:pt x="5811" y="23820"/>
                    <a:pt x="6017" y="23772"/>
                    <a:pt x="6229" y="23718"/>
                  </a:cubicBezTo>
                  <a:lnTo>
                    <a:pt x="6229" y="23718"/>
                  </a:lnTo>
                  <a:cubicBezTo>
                    <a:pt x="6221" y="23725"/>
                    <a:pt x="6221" y="23733"/>
                    <a:pt x="6221" y="23748"/>
                  </a:cubicBezTo>
                  <a:cubicBezTo>
                    <a:pt x="6221" y="23859"/>
                    <a:pt x="6244" y="23976"/>
                    <a:pt x="6395" y="23984"/>
                  </a:cubicBezTo>
                  <a:cubicBezTo>
                    <a:pt x="6512" y="23984"/>
                    <a:pt x="6606" y="23922"/>
                    <a:pt x="6639" y="23795"/>
                  </a:cubicBezTo>
                  <a:cubicBezTo>
                    <a:pt x="6631" y="23725"/>
                    <a:pt x="6614" y="23663"/>
                    <a:pt x="6574" y="23623"/>
                  </a:cubicBezTo>
                  <a:cubicBezTo>
                    <a:pt x="6614" y="23615"/>
                    <a:pt x="6654" y="23598"/>
                    <a:pt x="6701" y="23591"/>
                  </a:cubicBezTo>
                  <a:cubicBezTo>
                    <a:pt x="6914" y="23474"/>
                    <a:pt x="7055" y="23194"/>
                    <a:pt x="7330" y="23194"/>
                  </a:cubicBezTo>
                  <a:cubicBezTo>
                    <a:pt x="7369" y="23194"/>
                    <a:pt x="7411" y="23200"/>
                    <a:pt x="7457" y="23213"/>
                  </a:cubicBezTo>
                  <a:lnTo>
                    <a:pt x="7464" y="23213"/>
                  </a:lnTo>
                  <a:cubicBezTo>
                    <a:pt x="7541" y="23245"/>
                    <a:pt x="7608" y="23260"/>
                    <a:pt x="7668" y="23260"/>
                  </a:cubicBezTo>
                  <a:cubicBezTo>
                    <a:pt x="7913" y="23260"/>
                    <a:pt x="8027" y="23019"/>
                    <a:pt x="8173" y="22835"/>
                  </a:cubicBezTo>
                  <a:lnTo>
                    <a:pt x="8417" y="22803"/>
                  </a:lnTo>
                  <a:cubicBezTo>
                    <a:pt x="8481" y="22845"/>
                    <a:pt x="8532" y="22864"/>
                    <a:pt x="8573" y="22864"/>
                  </a:cubicBezTo>
                  <a:cubicBezTo>
                    <a:pt x="8663" y="22864"/>
                    <a:pt x="8703" y="22774"/>
                    <a:pt x="8725" y="22639"/>
                  </a:cubicBezTo>
                  <a:cubicBezTo>
                    <a:pt x="8906" y="22537"/>
                    <a:pt x="9095" y="22472"/>
                    <a:pt x="9307" y="22442"/>
                  </a:cubicBezTo>
                  <a:cubicBezTo>
                    <a:pt x="9386" y="22688"/>
                    <a:pt x="9619" y="22799"/>
                    <a:pt x="9950" y="22799"/>
                  </a:cubicBezTo>
                  <a:cubicBezTo>
                    <a:pt x="10011" y="22799"/>
                    <a:pt x="10075" y="22795"/>
                    <a:pt x="10142" y="22788"/>
                  </a:cubicBezTo>
                  <a:cubicBezTo>
                    <a:pt x="10527" y="22741"/>
                    <a:pt x="10567" y="22465"/>
                    <a:pt x="10512" y="22198"/>
                  </a:cubicBezTo>
                  <a:cubicBezTo>
                    <a:pt x="10504" y="22134"/>
                    <a:pt x="10487" y="22072"/>
                    <a:pt x="10472" y="22000"/>
                  </a:cubicBezTo>
                  <a:cubicBezTo>
                    <a:pt x="10676" y="21915"/>
                    <a:pt x="10778" y="21717"/>
                    <a:pt x="10835" y="21473"/>
                  </a:cubicBezTo>
                  <a:cubicBezTo>
                    <a:pt x="10939" y="21554"/>
                    <a:pt x="11049" y="21591"/>
                    <a:pt x="11160" y="21591"/>
                  </a:cubicBezTo>
                  <a:cubicBezTo>
                    <a:pt x="11233" y="21591"/>
                    <a:pt x="11306" y="21575"/>
                    <a:pt x="11377" y="21545"/>
                  </a:cubicBezTo>
                  <a:cubicBezTo>
                    <a:pt x="11440" y="21607"/>
                    <a:pt x="11527" y="21647"/>
                    <a:pt x="11638" y="21647"/>
                  </a:cubicBezTo>
                  <a:cubicBezTo>
                    <a:pt x="11795" y="21599"/>
                    <a:pt x="11922" y="21505"/>
                    <a:pt x="11905" y="21339"/>
                  </a:cubicBezTo>
                  <a:lnTo>
                    <a:pt x="11905" y="21316"/>
                  </a:lnTo>
                  <a:cubicBezTo>
                    <a:pt x="12558" y="21025"/>
                    <a:pt x="13165" y="20623"/>
                    <a:pt x="13794" y="20269"/>
                  </a:cubicBezTo>
                  <a:cubicBezTo>
                    <a:pt x="13849" y="20316"/>
                    <a:pt x="13906" y="20364"/>
                    <a:pt x="13943" y="20426"/>
                  </a:cubicBezTo>
                  <a:cubicBezTo>
                    <a:pt x="13826" y="20536"/>
                    <a:pt x="13754" y="20662"/>
                    <a:pt x="13928" y="20764"/>
                  </a:cubicBezTo>
                  <a:cubicBezTo>
                    <a:pt x="13958" y="20783"/>
                    <a:pt x="14000" y="20791"/>
                    <a:pt x="14042" y="20791"/>
                  </a:cubicBezTo>
                  <a:cubicBezTo>
                    <a:pt x="14089" y="20791"/>
                    <a:pt x="14136" y="20781"/>
                    <a:pt x="14164" y="20764"/>
                  </a:cubicBezTo>
                  <a:cubicBezTo>
                    <a:pt x="14346" y="20655"/>
                    <a:pt x="14259" y="20536"/>
                    <a:pt x="14142" y="20426"/>
                  </a:cubicBezTo>
                  <a:cubicBezTo>
                    <a:pt x="14180" y="20292"/>
                    <a:pt x="14227" y="20158"/>
                    <a:pt x="14259" y="20016"/>
                  </a:cubicBezTo>
                  <a:cubicBezTo>
                    <a:pt x="14590" y="19844"/>
                    <a:pt x="14935" y="19695"/>
                    <a:pt x="15306" y="19583"/>
                  </a:cubicBezTo>
                  <a:lnTo>
                    <a:pt x="15306" y="19583"/>
                  </a:lnTo>
                  <a:cubicBezTo>
                    <a:pt x="15181" y="19797"/>
                    <a:pt x="15181" y="20016"/>
                    <a:pt x="15330" y="20230"/>
                  </a:cubicBezTo>
                  <a:cubicBezTo>
                    <a:pt x="15428" y="20372"/>
                    <a:pt x="15542" y="20421"/>
                    <a:pt x="15666" y="20421"/>
                  </a:cubicBezTo>
                  <a:cubicBezTo>
                    <a:pt x="15700" y="20421"/>
                    <a:pt x="15735" y="20417"/>
                    <a:pt x="15771" y="20411"/>
                  </a:cubicBezTo>
                  <a:lnTo>
                    <a:pt x="15771" y="20411"/>
                  </a:lnTo>
                  <a:cubicBezTo>
                    <a:pt x="15842" y="20528"/>
                    <a:pt x="15701" y="20630"/>
                    <a:pt x="15597" y="20647"/>
                  </a:cubicBezTo>
                  <a:cubicBezTo>
                    <a:pt x="15236" y="20702"/>
                    <a:pt x="15211" y="20923"/>
                    <a:pt x="15251" y="21197"/>
                  </a:cubicBezTo>
                  <a:cubicBezTo>
                    <a:pt x="15228" y="21701"/>
                    <a:pt x="15306" y="22189"/>
                    <a:pt x="15393" y="22678"/>
                  </a:cubicBezTo>
                  <a:cubicBezTo>
                    <a:pt x="15393" y="22733"/>
                    <a:pt x="15400" y="22788"/>
                    <a:pt x="15425" y="22843"/>
                  </a:cubicBezTo>
                  <a:cubicBezTo>
                    <a:pt x="15440" y="23056"/>
                    <a:pt x="15512" y="23347"/>
                    <a:pt x="15668" y="23379"/>
                  </a:cubicBezTo>
                  <a:cubicBezTo>
                    <a:pt x="16250" y="23512"/>
                    <a:pt x="16196" y="23993"/>
                    <a:pt x="16330" y="24379"/>
                  </a:cubicBezTo>
                  <a:cubicBezTo>
                    <a:pt x="16385" y="24543"/>
                    <a:pt x="16494" y="24685"/>
                    <a:pt x="16574" y="24844"/>
                  </a:cubicBezTo>
                  <a:cubicBezTo>
                    <a:pt x="16613" y="25063"/>
                    <a:pt x="16740" y="25197"/>
                    <a:pt x="16967" y="25222"/>
                  </a:cubicBezTo>
                  <a:lnTo>
                    <a:pt x="17078" y="25307"/>
                  </a:lnTo>
                  <a:cubicBezTo>
                    <a:pt x="17204" y="25502"/>
                    <a:pt x="17337" y="25672"/>
                    <a:pt x="17519" y="25672"/>
                  </a:cubicBezTo>
                  <a:cubicBezTo>
                    <a:pt x="17610" y="25672"/>
                    <a:pt x="17713" y="25630"/>
                    <a:pt x="17834" y="25528"/>
                  </a:cubicBezTo>
                  <a:cubicBezTo>
                    <a:pt x="18093" y="25570"/>
                    <a:pt x="18321" y="25724"/>
                    <a:pt x="18585" y="25724"/>
                  </a:cubicBezTo>
                  <a:cubicBezTo>
                    <a:pt x="18617" y="25724"/>
                    <a:pt x="18650" y="25722"/>
                    <a:pt x="18684" y="25717"/>
                  </a:cubicBezTo>
                  <a:cubicBezTo>
                    <a:pt x="18848" y="25771"/>
                    <a:pt x="19015" y="25826"/>
                    <a:pt x="19179" y="25890"/>
                  </a:cubicBezTo>
                  <a:cubicBezTo>
                    <a:pt x="19248" y="26215"/>
                    <a:pt x="19317" y="26545"/>
                    <a:pt x="19638" y="26545"/>
                  </a:cubicBezTo>
                  <a:cubicBezTo>
                    <a:pt x="19721" y="26545"/>
                    <a:pt x="19821" y="26523"/>
                    <a:pt x="19943" y="26472"/>
                  </a:cubicBezTo>
                  <a:cubicBezTo>
                    <a:pt x="19955" y="26469"/>
                    <a:pt x="19969" y="26469"/>
                    <a:pt x="19984" y="26469"/>
                  </a:cubicBezTo>
                  <a:cubicBezTo>
                    <a:pt x="19999" y="26469"/>
                    <a:pt x="20014" y="26469"/>
                    <a:pt x="20029" y="26465"/>
                  </a:cubicBezTo>
                  <a:lnTo>
                    <a:pt x="20037" y="26465"/>
                  </a:lnTo>
                  <a:cubicBezTo>
                    <a:pt x="20080" y="26461"/>
                    <a:pt x="20121" y="26458"/>
                    <a:pt x="20162" y="26458"/>
                  </a:cubicBezTo>
                  <a:cubicBezTo>
                    <a:pt x="20424" y="26458"/>
                    <a:pt x="20650" y="26547"/>
                    <a:pt x="20840" y="26724"/>
                  </a:cubicBezTo>
                  <a:lnTo>
                    <a:pt x="20825" y="26724"/>
                  </a:lnTo>
                  <a:cubicBezTo>
                    <a:pt x="20472" y="26741"/>
                    <a:pt x="20283" y="26922"/>
                    <a:pt x="20235" y="27260"/>
                  </a:cubicBezTo>
                  <a:cubicBezTo>
                    <a:pt x="20046" y="27536"/>
                    <a:pt x="19793" y="27716"/>
                    <a:pt x="19487" y="27850"/>
                  </a:cubicBezTo>
                  <a:cubicBezTo>
                    <a:pt x="19353" y="27905"/>
                    <a:pt x="19219" y="28016"/>
                    <a:pt x="19313" y="28181"/>
                  </a:cubicBezTo>
                  <a:cubicBezTo>
                    <a:pt x="19363" y="28261"/>
                    <a:pt x="19437" y="28309"/>
                    <a:pt x="19514" y="28309"/>
                  </a:cubicBezTo>
                  <a:cubicBezTo>
                    <a:pt x="19573" y="28309"/>
                    <a:pt x="19632" y="28281"/>
                    <a:pt x="19684" y="28220"/>
                  </a:cubicBezTo>
                  <a:cubicBezTo>
                    <a:pt x="19880" y="27969"/>
                    <a:pt x="20226" y="28009"/>
                    <a:pt x="20439" y="27803"/>
                  </a:cubicBezTo>
                  <a:cubicBezTo>
                    <a:pt x="20595" y="27815"/>
                    <a:pt x="20753" y="27841"/>
                    <a:pt x="20903" y="27841"/>
                  </a:cubicBezTo>
                  <a:cubicBezTo>
                    <a:pt x="21041" y="27841"/>
                    <a:pt x="21173" y="27819"/>
                    <a:pt x="21290" y="27748"/>
                  </a:cubicBezTo>
                  <a:cubicBezTo>
                    <a:pt x="21290" y="28150"/>
                    <a:pt x="21588" y="28228"/>
                    <a:pt x="21904" y="28245"/>
                  </a:cubicBezTo>
                  <a:cubicBezTo>
                    <a:pt x="21919" y="28246"/>
                    <a:pt x="21934" y="28246"/>
                    <a:pt x="21947" y="28246"/>
                  </a:cubicBezTo>
                  <a:cubicBezTo>
                    <a:pt x="22288" y="28246"/>
                    <a:pt x="21969" y="27980"/>
                    <a:pt x="22030" y="27867"/>
                  </a:cubicBezTo>
                  <a:cubicBezTo>
                    <a:pt x="22061" y="27827"/>
                    <a:pt x="22093" y="27787"/>
                    <a:pt x="22125" y="27748"/>
                  </a:cubicBezTo>
                  <a:cubicBezTo>
                    <a:pt x="22132" y="27740"/>
                    <a:pt x="22140" y="27733"/>
                    <a:pt x="22148" y="27716"/>
                  </a:cubicBezTo>
                  <a:cubicBezTo>
                    <a:pt x="22180" y="27685"/>
                    <a:pt x="22210" y="27653"/>
                    <a:pt x="22242" y="27621"/>
                  </a:cubicBezTo>
                  <a:cubicBezTo>
                    <a:pt x="22252" y="27620"/>
                    <a:pt x="22262" y="27619"/>
                    <a:pt x="22271" y="27619"/>
                  </a:cubicBezTo>
                  <a:cubicBezTo>
                    <a:pt x="22396" y="27619"/>
                    <a:pt x="22430" y="27753"/>
                    <a:pt x="22518" y="27820"/>
                  </a:cubicBezTo>
                  <a:cubicBezTo>
                    <a:pt x="22533" y="28016"/>
                    <a:pt x="22588" y="28228"/>
                    <a:pt x="22816" y="28228"/>
                  </a:cubicBezTo>
                  <a:cubicBezTo>
                    <a:pt x="22966" y="28228"/>
                    <a:pt x="22881" y="28016"/>
                    <a:pt x="22918" y="27905"/>
                  </a:cubicBezTo>
                  <a:cubicBezTo>
                    <a:pt x="22983" y="27850"/>
                    <a:pt x="23045" y="27803"/>
                    <a:pt x="23107" y="27772"/>
                  </a:cubicBezTo>
                  <a:lnTo>
                    <a:pt x="23107" y="27772"/>
                  </a:lnTo>
                  <a:cubicBezTo>
                    <a:pt x="23092" y="27882"/>
                    <a:pt x="23085" y="27999"/>
                    <a:pt x="23070" y="28141"/>
                  </a:cubicBezTo>
                  <a:cubicBezTo>
                    <a:pt x="23194" y="27867"/>
                    <a:pt x="23361" y="27787"/>
                    <a:pt x="23525" y="27755"/>
                  </a:cubicBezTo>
                  <a:cubicBezTo>
                    <a:pt x="23589" y="27772"/>
                    <a:pt x="23644" y="27795"/>
                    <a:pt x="23699" y="27827"/>
                  </a:cubicBezTo>
                  <a:cubicBezTo>
                    <a:pt x="23767" y="27864"/>
                    <a:pt x="23841" y="27950"/>
                    <a:pt x="23899" y="27950"/>
                  </a:cubicBezTo>
                  <a:cubicBezTo>
                    <a:pt x="23915" y="27950"/>
                    <a:pt x="23929" y="27944"/>
                    <a:pt x="23943" y="27929"/>
                  </a:cubicBezTo>
                  <a:cubicBezTo>
                    <a:pt x="24132" y="27724"/>
                    <a:pt x="24342" y="27681"/>
                    <a:pt x="24567" y="27681"/>
                  </a:cubicBezTo>
                  <a:cubicBezTo>
                    <a:pt x="24695" y="27681"/>
                    <a:pt x="24829" y="27695"/>
                    <a:pt x="24967" y="27701"/>
                  </a:cubicBezTo>
                  <a:cubicBezTo>
                    <a:pt x="24992" y="27702"/>
                    <a:pt x="25017" y="27703"/>
                    <a:pt x="25042" y="27703"/>
                  </a:cubicBezTo>
                  <a:cubicBezTo>
                    <a:pt x="25425" y="27703"/>
                    <a:pt x="25801" y="27535"/>
                    <a:pt x="26163" y="27394"/>
                  </a:cubicBezTo>
                  <a:cubicBezTo>
                    <a:pt x="26650" y="27206"/>
                    <a:pt x="27162" y="27094"/>
                    <a:pt x="27674" y="26992"/>
                  </a:cubicBezTo>
                  <a:cubicBezTo>
                    <a:pt x="28175" y="26893"/>
                    <a:pt x="28520" y="26290"/>
                    <a:pt x="29044" y="26290"/>
                  </a:cubicBezTo>
                  <a:cubicBezTo>
                    <a:pt x="29188" y="26290"/>
                    <a:pt x="29346" y="26336"/>
                    <a:pt x="29524" y="26450"/>
                  </a:cubicBezTo>
                  <a:cubicBezTo>
                    <a:pt x="29531" y="26452"/>
                    <a:pt x="29539" y="26453"/>
                    <a:pt x="29549" y="26453"/>
                  </a:cubicBezTo>
                  <a:cubicBezTo>
                    <a:pt x="29575" y="26453"/>
                    <a:pt x="29607" y="26445"/>
                    <a:pt x="29619" y="26433"/>
                  </a:cubicBezTo>
                  <a:cubicBezTo>
                    <a:pt x="29658" y="26385"/>
                    <a:pt x="29698" y="26346"/>
                    <a:pt x="29745" y="26316"/>
                  </a:cubicBezTo>
                  <a:cubicBezTo>
                    <a:pt x="29792" y="26338"/>
                    <a:pt x="29840" y="26355"/>
                    <a:pt x="29910" y="26355"/>
                  </a:cubicBezTo>
                  <a:cubicBezTo>
                    <a:pt x="30029" y="26346"/>
                    <a:pt x="30099" y="26283"/>
                    <a:pt x="30131" y="26189"/>
                  </a:cubicBezTo>
                  <a:cubicBezTo>
                    <a:pt x="30265" y="26166"/>
                    <a:pt x="30399" y="26149"/>
                    <a:pt x="30516" y="26095"/>
                  </a:cubicBezTo>
                  <a:cubicBezTo>
                    <a:pt x="30635" y="25992"/>
                    <a:pt x="30760" y="25913"/>
                    <a:pt x="30894" y="25836"/>
                  </a:cubicBezTo>
                  <a:cubicBezTo>
                    <a:pt x="30981" y="25913"/>
                    <a:pt x="31043" y="26008"/>
                    <a:pt x="31115" y="26102"/>
                  </a:cubicBezTo>
                  <a:cubicBezTo>
                    <a:pt x="31206" y="26220"/>
                    <a:pt x="31307" y="26326"/>
                    <a:pt x="31432" y="26326"/>
                  </a:cubicBezTo>
                  <a:cubicBezTo>
                    <a:pt x="31491" y="26326"/>
                    <a:pt x="31556" y="26302"/>
                    <a:pt x="31627" y="26244"/>
                  </a:cubicBezTo>
                  <a:cubicBezTo>
                    <a:pt x="31846" y="26062"/>
                    <a:pt x="31846" y="25851"/>
                    <a:pt x="31610" y="25662"/>
                  </a:cubicBezTo>
                  <a:cubicBezTo>
                    <a:pt x="31674" y="25607"/>
                    <a:pt x="31729" y="25535"/>
                    <a:pt x="31809" y="25505"/>
                  </a:cubicBezTo>
                  <a:cubicBezTo>
                    <a:pt x="31903" y="25465"/>
                    <a:pt x="32028" y="25441"/>
                    <a:pt x="32060" y="25363"/>
                  </a:cubicBezTo>
                  <a:cubicBezTo>
                    <a:pt x="32060" y="25363"/>
                    <a:pt x="32067" y="25363"/>
                    <a:pt x="32067" y="25354"/>
                  </a:cubicBezTo>
                  <a:cubicBezTo>
                    <a:pt x="32791" y="25095"/>
                    <a:pt x="33452" y="24710"/>
                    <a:pt x="34131" y="24371"/>
                  </a:cubicBezTo>
                  <a:cubicBezTo>
                    <a:pt x="34154" y="24382"/>
                    <a:pt x="34180" y="24388"/>
                    <a:pt x="34206" y="24388"/>
                  </a:cubicBezTo>
                  <a:cubicBezTo>
                    <a:pt x="34294" y="24388"/>
                    <a:pt x="34391" y="24327"/>
                    <a:pt x="34444" y="24213"/>
                  </a:cubicBezTo>
                  <a:cubicBezTo>
                    <a:pt x="34698" y="24103"/>
                    <a:pt x="34949" y="23993"/>
                    <a:pt x="35217" y="23906"/>
                  </a:cubicBezTo>
                  <a:cubicBezTo>
                    <a:pt x="35381" y="23854"/>
                    <a:pt x="35539" y="23787"/>
                    <a:pt x="35683" y="23787"/>
                  </a:cubicBezTo>
                  <a:cubicBezTo>
                    <a:pt x="35690" y="23787"/>
                    <a:pt x="35697" y="23787"/>
                    <a:pt x="35705" y="23787"/>
                  </a:cubicBezTo>
                  <a:cubicBezTo>
                    <a:pt x="35690" y="23820"/>
                    <a:pt x="35673" y="23842"/>
                    <a:pt x="35665" y="23874"/>
                  </a:cubicBezTo>
                  <a:cubicBezTo>
                    <a:pt x="35555" y="24095"/>
                    <a:pt x="35650" y="24252"/>
                    <a:pt x="35799" y="24371"/>
                  </a:cubicBezTo>
                  <a:cubicBezTo>
                    <a:pt x="35682" y="24615"/>
                    <a:pt x="35792" y="24819"/>
                    <a:pt x="36137" y="24946"/>
                  </a:cubicBezTo>
                  <a:cubicBezTo>
                    <a:pt x="36358" y="25174"/>
                    <a:pt x="36485" y="25496"/>
                    <a:pt x="36823" y="25599"/>
                  </a:cubicBezTo>
                  <a:cubicBezTo>
                    <a:pt x="36875" y="25818"/>
                    <a:pt x="36974" y="25906"/>
                    <a:pt x="37100" y="25906"/>
                  </a:cubicBezTo>
                  <a:cubicBezTo>
                    <a:pt x="37146" y="25906"/>
                    <a:pt x="37196" y="25895"/>
                    <a:pt x="37248" y="25873"/>
                  </a:cubicBezTo>
                  <a:cubicBezTo>
                    <a:pt x="37343" y="26025"/>
                    <a:pt x="37539" y="26025"/>
                    <a:pt x="37736" y="26025"/>
                  </a:cubicBezTo>
                  <a:cubicBezTo>
                    <a:pt x="37855" y="25960"/>
                    <a:pt x="37910" y="25858"/>
                    <a:pt x="37972" y="25749"/>
                  </a:cubicBezTo>
                  <a:cubicBezTo>
                    <a:pt x="38153" y="26032"/>
                    <a:pt x="38539" y="26338"/>
                    <a:pt x="38830" y="26378"/>
                  </a:cubicBezTo>
                  <a:cubicBezTo>
                    <a:pt x="39054" y="26495"/>
                    <a:pt x="39238" y="26762"/>
                    <a:pt x="39497" y="26762"/>
                  </a:cubicBezTo>
                  <a:cubicBezTo>
                    <a:pt x="39585" y="26762"/>
                    <a:pt x="39682" y="26731"/>
                    <a:pt x="39792" y="26654"/>
                  </a:cubicBezTo>
                  <a:cubicBezTo>
                    <a:pt x="40098" y="26614"/>
                    <a:pt x="40185" y="26268"/>
                    <a:pt x="40461" y="26181"/>
                  </a:cubicBezTo>
                  <a:lnTo>
                    <a:pt x="40461" y="26181"/>
                  </a:lnTo>
                  <a:cubicBezTo>
                    <a:pt x="40468" y="26291"/>
                    <a:pt x="40444" y="26393"/>
                    <a:pt x="40389" y="26497"/>
                  </a:cubicBezTo>
                  <a:cubicBezTo>
                    <a:pt x="40239" y="26803"/>
                    <a:pt x="40508" y="27323"/>
                    <a:pt x="40846" y="27425"/>
                  </a:cubicBezTo>
                  <a:lnTo>
                    <a:pt x="40854" y="27425"/>
                  </a:lnTo>
                  <a:cubicBezTo>
                    <a:pt x="40980" y="27417"/>
                    <a:pt x="41105" y="27410"/>
                    <a:pt x="41209" y="27323"/>
                  </a:cubicBezTo>
                  <a:cubicBezTo>
                    <a:pt x="41471" y="27101"/>
                    <a:pt x="41726" y="26852"/>
                    <a:pt x="42059" y="26852"/>
                  </a:cubicBezTo>
                  <a:cubicBezTo>
                    <a:pt x="42174" y="26852"/>
                    <a:pt x="42299" y="26881"/>
                    <a:pt x="42437" y="26952"/>
                  </a:cubicBezTo>
                  <a:cubicBezTo>
                    <a:pt x="42454" y="26962"/>
                    <a:pt x="42474" y="26967"/>
                    <a:pt x="42495" y="26967"/>
                  </a:cubicBezTo>
                  <a:cubicBezTo>
                    <a:pt x="42562" y="26967"/>
                    <a:pt x="42641" y="26924"/>
                    <a:pt x="42688" y="26858"/>
                  </a:cubicBezTo>
                  <a:cubicBezTo>
                    <a:pt x="43081" y="26559"/>
                    <a:pt x="43263" y="26000"/>
                    <a:pt x="43822" y="25890"/>
                  </a:cubicBezTo>
                  <a:cubicBezTo>
                    <a:pt x="43916" y="25921"/>
                    <a:pt x="44011" y="25953"/>
                    <a:pt x="44113" y="25992"/>
                  </a:cubicBezTo>
                  <a:cubicBezTo>
                    <a:pt x="44498" y="26047"/>
                    <a:pt x="44570" y="26338"/>
                    <a:pt x="44585" y="26661"/>
                  </a:cubicBezTo>
                  <a:cubicBezTo>
                    <a:pt x="44511" y="26785"/>
                    <a:pt x="44445" y="26842"/>
                    <a:pt x="44377" y="26842"/>
                  </a:cubicBezTo>
                  <a:cubicBezTo>
                    <a:pt x="44303" y="26842"/>
                    <a:pt x="44228" y="26774"/>
                    <a:pt x="44137" y="26654"/>
                  </a:cubicBezTo>
                  <a:cubicBezTo>
                    <a:pt x="44007" y="26487"/>
                    <a:pt x="43912" y="26404"/>
                    <a:pt x="43826" y="26404"/>
                  </a:cubicBezTo>
                  <a:cubicBezTo>
                    <a:pt x="43725" y="26404"/>
                    <a:pt x="43638" y="26519"/>
                    <a:pt x="43523" y="26748"/>
                  </a:cubicBezTo>
                  <a:cubicBezTo>
                    <a:pt x="43397" y="26992"/>
                    <a:pt x="43499" y="27402"/>
                    <a:pt x="43051" y="27425"/>
                  </a:cubicBezTo>
                  <a:cubicBezTo>
                    <a:pt x="42808" y="27399"/>
                    <a:pt x="42561" y="27261"/>
                    <a:pt x="42316" y="27261"/>
                  </a:cubicBezTo>
                  <a:cubicBezTo>
                    <a:pt x="42179" y="27261"/>
                    <a:pt x="42043" y="27303"/>
                    <a:pt x="41908" y="27432"/>
                  </a:cubicBezTo>
                  <a:cubicBezTo>
                    <a:pt x="41689" y="27512"/>
                    <a:pt x="41413" y="27566"/>
                    <a:pt x="41445" y="27867"/>
                  </a:cubicBezTo>
                  <a:cubicBezTo>
                    <a:pt x="41468" y="28118"/>
                    <a:pt x="41766" y="27961"/>
                    <a:pt x="41900" y="28086"/>
                  </a:cubicBezTo>
                  <a:cubicBezTo>
                    <a:pt x="41925" y="28103"/>
                    <a:pt x="41965" y="28103"/>
                    <a:pt x="41995" y="28103"/>
                  </a:cubicBezTo>
                  <a:cubicBezTo>
                    <a:pt x="42131" y="28262"/>
                    <a:pt x="42280" y="28315"/>
                    <a:pt x="42433" y="28315"/>
                  </a:cubicBezTo>
                  <a:cubicBezTo>
                    <a:pt x="42484" y="28315"/>
                    <a:pt x="42535" y="28309"/>
                    <a:pt x="42586" y="28300"/>
                  </a:cubicBezTo>
                  <a:cubicBezTo>
                    <a:pt x="42586" y="28424"/>
                    <a:pt x="42616" y="28566"/>
                    <a:pt x="42673" y="28685"/>
                  </a:cubicBezTo>
                  <a:cubicBezTo>
                    <a:pt x="42768" y="28874"/>
                    <a:pt x="42947" y="28991"/>
                    <a:pt x="43136" y="29086"/>
                  </a:cubicBezTo>
                  <a:cubicBezTo>
                    <a:pt x="43145" y="29150"/>
                    <a:pt x="43145" y="29212"/>
                    <a:pt x="43153" y="29284"/>
                  </a:cubicBezTo>
                  <a:cubicBezTo>
                    <a:pt x="43145" y="29480"/>
                    <a:pt x="43121" y="29685"/>
                    <a:pt x="43136" y="29889"/>
                  </a:cubicBezTo>
                  <a:cubicBezTo>
                    <a:pt x="43145" y="30049"/>
                    <a:pt x="43199" y="30223"/>
                    <a:pt x="43381" y="30223"/>
                  </a:cubicBezTo>
                  <a:cubicBezTo>
                    <a:pt x="43396" y="30223"/>
                    <a:pt x="43412" y="30222"/>
                    <a:pt x="43429" y="30219"/>
                  </a:cubicBezTo>
                  <a:cubicBezTo>
                    <a:pt x="43641" y="30189"/>
                    <a:pt x="43656" y="29993"/>
                    <a:pt x="43665" y="29819"/>
                  </a:cubicBezTo>
                  <a:cubicBezTo>
                    <a:pt x="43680" y="29669"/>
                    <a:pt x="43703" y="29528"/>
                    <a:pt x="43854" y="29448"/>
                  </a:cubicBezTo>
                  <a:cubicBezTo>
                    <a:pt x="43985" y="29574"/>
                    <a:pt x="44116" y="29711"/>
                    <a:pt x="44273" y="29711"/>
                  </a:cubicBezTo>
                  <a:cubicBezTo>
                    <a:pt x="44351" y="29711"/>
                    <a:pt x="44436" y="29677"/>
                    <a:pt x="44530" y="29590"/>
                  </a:cubicBezTo>
                  <a:cubicBezTo>
                    <a:pt x="44687" y="29448"/>
                    <a:pt x="44829" y="29275"/>
                    <a:pt x="44585" y="29078"/>
                  </a:cubicBezTo>
                  <a:cubicBezTo>
                    <a:pt x="44523" y="29016"/>
                    <a:pt x="44451" y="28968"/>
                    <a:pt x="44389" y="28914"/>
                  </a:cubicBezTo>
                  <a:lnTo>
                    <a:pt x="44051" y="28914"/>
                  </a:lnTo>
                  <a:lnTo>
                    <a:pt x="43862" y="28725"/>
                  </a:lnTo>
                  <a:cubicBezTo>
                    <a:pt x="43869" y="28511"/>
                    <a:pt x="43939" y="28315"/>
                    <a:pt x="44018" y="28118"/>
                  </a:cubicBezTo>
                  <a:cubicBezTo>
                    <a:pt x="44081" y="28078"/>
                    <a:pt x="44153" y="28046"/>
                    <a:pt x="44215" y="28016"/>
                  </a:cubicBezTo>
                  <a:cubicBezTo>
                    <a:pt x="44249" y="28023"/>
                    <a:pt x="44283" y="28026"/>
                    <a:pt x="44315" y="28026"/>
                  </a:cubicBezTo>
                  <a:cubicBezTo>
                    <a:pt x="44588" y="28026"/>
                    <a:pt x="44799" y="27815"/>
                    <a:pt x="45073" y="27780"/>
                  </a:cubicBezTo>
                  <a:cubicBezTo>
                    <a:pt x="45137" y="27772"/>
                    <a:pt x="45202" y="27769"/>
                    <a:pt x="45269" y="27769"/>
                  </a:cubicBezTo>
                  <a:cubicBezTo>
                    <a:pt x="45462" y="27769"/>
                    <a:pt x="45663" y="27794"/>
                    <a:pt x="45859" y="27794"/>
                  </a:cubicBezTo>
                  <a:cubicBezTo>
                    <a:pt x="46186" y="27794"/>
                    <a:pt x="46496" y="27722"/>
                    <a:pt x="46719" y="27338"/>
                  </a:cubicBezTo>
                  <a:cubicBezTo>
                    <a:pt x="46884" y="27290"/>
                    <a:pt x="47049" y="27266"/>
                    <a:pt x="47231" y="27266"/>
                  </a:cubicBezTo>
                  <a:cubicBezTo>
                    <a:pt x="47257" y="27266"/>
                    <a:pt x="47283" y="27267"/>
                    <a:pt x="47310" y="27268"/>
                  </a:cubicBezTo>
                  <a:cubicBezTo>
                    <a:pt x="47401" y="27275"/>
                    <a:pt x="47491" y="27279"/>
                    <a:pt x="47582" y="27279"/>
                  </a:cubicBezTo>
                  <a:cubicBezTo>
                    <a:pt x="47985" y="27279"/>
                    <a:pt x="48380" y="27198"/>
                    <a:pt x="48727" y="26952"/>
                  </a:cubicBezTo>
                  <a:cubicBezTo>
                    <a:pt x="48852" y="26850"/>
                    <a:pt x="48971" y="26756"/>
                    <a:pt x="49097" y="26654"/>
                  </a:cubicBezTo>
                  <a:cubicBezTo>
                    <a:pt x="49128" y="26669"/>
                    <a:pt x="49167" y="26676"/>
                    <a:pt x="49199" y="26693"/>
                  </a:cubicBezTo>
                  <a:cubicBezTo>
                    <a:pt x="49286" y="26724"/>
                    <a:pt x="49371" y="26741"/>
                    <a:pt x="49458" y="26741"/>
                  </a:cubicBezTo>
                  <a:cubicBezTo>
                    <a:pt x="49530" y="26741"/>
                    <a:pt x="49600" y="26724"/>
                    <a:pt x="49664" y="26701"/>
                  </a:cubicBezTo>
                  <a:cubicBezTo>
                    <a:pt x="49948" y="26639"/>
                    <a:pt x="50199" y="26457"/>
                    <a:pt x="50450" y="26283"/>
                  </a:cubicBezTo>
                  <a:lnTo>
                    <a:pt x="50458" y="26283"/>
                  </a:lnTo>
                  <a:cubicBezTo>
                    <a:pt x="51002" y="26055"/>
                    <a:pt x="51569" y="25866"/>
                    <a:pt x="52096" y="25590"/>
                  </a:cubicBezTo>
                  <a:cubicBezTo>
                    <a:pt x="52553" y="25354"/>
                    <a:pt x="53096" y="25346"/>
                    <a:pt x="53513" y="25008"/>
                  </a:cubicBezTo>
                  <a:cubicBezTo>
                    <a:pt x="54001" y="24938"/>
                    <a:pt x="54443" y="24717"/>
                    <a:pt x="54908" y="24551"/>
                  </a:cubicBezTo>
                  <a:cubicBezTo>
                    <a:pt x="55631" y="24292"/>
                    <a:pt x="56300" y="23906"/>
                    <a:pt x="57056" y="23701"/>
                  </a:cubicBezTo>
                  <a:cubicBezTo>
                    <a:pt x="57095" y="23691"/>
                    <a:pt x="57133" y="23687"/>
                    <a:pt x="57170" y="23687"/>
                  </a:cubicBezTo>
                  <a:cubicBezTo>
                    <a:pt x="57354" y="23687"/>
                    <a:pt x="57522" y="23781"/>
                    <a:pt x="57685" y="23781"/>
                  </a:cubicBezTo>
                  <a:cubicBezTo>
                    <a:pt x="57764" y="23781"/>
                    <a:pt x="57842" y="23759"/>
                    <a:pt x="57921" y="23693"/>
                  </a:cubicBezTo>
                  <a:cubicBezTo>
                    <a:pt x="58000" y="23596"/>
                    <a:pt x="58067" y="23561"/>
                    <a:pt x="58129" y="23561"/>
                  </a:cubicBezTo>
                  <a:cubicBezTo>
                    <a:pt x="58265" y="23561"/>
                    <a:pt x="58369" y="23736"/>
                    <a:pt x="58488" y="23795"/>
                  </a:cubicBezTo>
                  <a:cubicBezTo>
                    <a:pt x="58756" y="23954"/>
                    <a:pt x="58717" y="24292"/>
                    <a:pt x="58883" y="24551"/>
                  </a:cubicBezTo>
                  <a:cubicBezTo>
                    <a:pt x="59003" y="24405"/>
                    <a:pt x="59102" y="24329"/>
                    <a:pt x="59179" y="24329"/>
                  </a:cubicBezTo>
                  <a:cubicBezTo>
                    <a:pt x="59269" y="24329"/>
                    <a:pt x="59330" y="24431"/>
                    <a:pt x="59363" y="24645"/>
                  </a:cubicBezTo>
                  <a:cubicBezTo>
                    <a:pt x="59389" y="24786"/>
                    <a:pt x="59448" y="24842"/>
                    <a:pt x="59525" y="24842"/>
                  </a:cubicBezTo>
                  <a:cubicBezTo>
                    <a:pt x="59591" y="24842"/>
                    <a:pt x="59669" y="24801"/>
                    <a:pt x="59748" y="24740"/>
                  </a:cubicBezTo>
                  <a:cubicBezTo>
                    <a:pt x="59803" y="24677"/>
                    <a:pt x="59868" y="24607"/>
                    <a:pt x="59930" y="24536"/>
                  </a:cubicBezTo>
                  <a:cubicBezTo>
                    <a:pt x="59992" y="24607"/>
                    <a:pt x="60064" y="24670"/>
                    <a:pt x="60126" y="24740"/>
                  </a:cubicBezTo>
                  <a:cubicBezTo>
                    <a:pt x="60174" y="24866"/>
                    <a:pt x="60268" y="24929"/>
                    <a:pt x="60402" y="24946"/>
                  </a:cubicBezTo>
                  <a:cubicBezTo>
                    <a:pt x="60410" y="24921"/>
                    <a:pt x="60410" y="24906"/>
                    <a:pt x="60425" y="24881"/>
                  </a:cubicBezTo>
                  <a:lnTo>
                    <a:pt x="60425" y="24881"/>
                  </a:lnTo>
                  <a:cubicBezTo>
                    <a:pt x="60417" y="24906"/>
                    <a:pt x="60410" y="24921"/>
                    <a:pt x="60402" y="24946"/>
                  </a:cubicBezTo>
                  <a:cubicBezTo>
                    <a:pt x="60442" y="24976"/>
                    <a:pt x="60472" y="25000"/>
                    <a:pt x="60504" y="25033"/>
                  </a:cubicBezTo>
                  <a:cubicBezTo>
                    <a:pt x="60708" y="25222"/>
                    <a:pt x="60442" y="25535"/>
                    <a:pt x="60693" y="25709"/>
                  </a:cubicBezTo>
                  <a:cubicBezTo>
                    <a:pt x="60733" y="25796"/>
                    <a:pt x="60820" y="25796"/>
                    <a:pt x="60890" y="25811"/>
                  </a:cubicBezTo>
                  <a:cubicBezTo>
                    <a:pt x="61024" y="25985"/>
                    <a:pt x="61166" y="26166"/>
                    <a:pt x="61362" y="26425"/>
                  </a:cubicBezTo>
                  <a:cubicBezTo>
                    <a:pt x="61409" y="26174"/>
                    <a:pt x="61457" y="26015"/>
                    <a:pt x="61576" y="25898"/>
                  </a:cubicBezTo>
                  <a:lnTo>
                    <a:pt x="61851" y="25898"/>
                  </a:lnTo>
                  <a:cubicBezTo>
                    <a:pt x="61936" y="25989"/>
                    <a:pt x="62042" y="26074"/>
                    <a:pt x="62152" y="26074"/>
                  </a:cubicBezTo>
                  <a:cubicBezTo>
                    <a:pt x="62174" y="26074"/>
                    <a:pt x="62197" y="26071"/>
                    <a:pt x="62220" y="26062"/>
                  </a:cubicBezTo>
                  <a:cubicBezTo>
                    <a:pt x="63023" y="25796"/>
                    <a:pt x="63883" y="25796"/>
                    <a:pt x="64693" y="25560"/>
                  </a:cubicBezTo>
                  <a:cubicBezTo>
                    <a:pt x="64858" y="25513"/>
                    <a:pt x="65031" y="25465"/>
                    <a:pt x="65196" y="25426"/>
                  </a:cubicBezTo>
                  <a:lnTo>
                    <a:pt x="65196" y="25426"/>
                  </a:lnTo>
                  <a:cubicBezTo>
                    <a:pt x="65188" y="25448"/>
                    <a:pt x="65188" y="25480"/>
                    <a:pt x="65196" y="25528"/>
                  </a:cubicBezTo>
                  <a:cubicBezTo>
                    <a:pt x="65213" y="25582"/>
                    <a:pt x="65322" y="25615"/>
                    <a:pt x="65370" y="25647"/>
                  </a:cubicBezTo>
                  <a:cubicBezTo>
                    <a:pt x="65504" y="25630"/>
                    <a:pt x="65574" y="25582"/>
                    <a:pt x="65566" y="25480"/>
                  </a:cubicBezTo>
                  <a:cubicBezTo>
                    <a:pt x="65566" y="25426"/>
                    <a:pt x="65544" y="25378"/>
                    <a:pt x="65504" y="25354"/>
                  </a:cubicBezTo>
                  <a:cubicBezTo>
                    <a:pt x="65685" y="25316"/>
                    <a:pt x="65867" y="25284"/>
                    <a:pt x="66039" y="25269"/>
                  </a:cubicBezTo>
                  <a:cubicBezTo>
                    <a:pt x="66613" y="25222"/>
                    <a:pt x="67125" y="25000"/>
                    <a:pt x="67605" y="24796"/>
                  </a:cubicBezTo>
                  <a:cubicBezTo>
                    <a:pt x="68094" y="24583"/>
                    <a:pt x="68582" y="24362"/>
                    <a:pt x="69079" y="24158"/>
                  </a:cubicBezTo>
                  <a:cubicBezTo>
                    <a:pt x="69755" y="23882"/>
                    <a:pt x="70526" y="23842"/>
                    <a:pt x="71133" y="23442"/>
                  </a:cubicBezTo>
                  <a:cubicBezTo>
                    <a:pt x="71381" y="23273"/>
                    <a:pt x="71630" y="23202"/>
                    <a:pt x="71870" y="23202"/>
                  </a:cubicBezTo>
                  <a:cubicBezTo>
                    <a:pt x="72033" y="23202"/>
                    <a:pt x="72193" y="23235"/>
                    <a:pt x="72346" y="23292"/>
                  </a:cubicBezTo>
                  <a:cubicBezTo>
                    <a:pt x="72452" y="23335"/>
                    <a:pt x="72545" y="23353"/>
                    <a:pt x="72630" y="23353"/>
                  </a:cubicBezTo>
                  <a:cubicBezTo>
                    <a:pt x="72779" y="23353"/>
                    <a:pt x="72906" y="23299"/>
                    <a:pt x="73047" y="23228"/>
                  </a:cubicBezTo>
                  <a:cubicBezTo>
                    <a:pt x="73131" y="23185"/>
                    <a:pt x="73216" y="23164"/>
                    <a:pt x="73297" y="23164"/>
                  </a:cubicBezTo>
                  <a:cubicBezTo>
                    <a:pt x="73508" y="23164"/>
                    <a:pt x="73688" y="23306"/>
                    <a:pt x="73738" y="23551"/>
                  </a:cubicBezTo>
                  <a:cubicBezTo>
                    <a:pt x="73770" y="23685"/>
                    <a:pt x="73738" y="23852"/>
                    <a:pt x="73935" y="23874"/>
                  </a:cubicBezTo>
                  <a:cubicBezTo>
                    <a:pt x="74165" y="24058"/>
                    <a:pt x="74370" y="24309"/>
                    <a:pt x="74654" y="24309"/>
                  </a:cubicBezTo>
                  <a:cubicBezTo>
                    <a:pt x="74759" y="24309"/>
                    <a:pt x="74875" y="24275"/>
                    <a:pt x="75006" y="24190"/>
                  </a:cubicBezTo>
                  <a:cubicBezTo>
                    <a:pt x="75036" y="24170"/>
                    <a:pt x="75068" y="24161"/>
                    <a:pt x="75100" y="24161"/>
                  </a:cubicBezTo>
                  <a:cubicBezTo>
                    <a:pt x="75184" y="24161"/>
                    <a:pt x="75264" y="24229"/>
                    <a:pt x="75282" y="24354"/>
                  </a:cubicBezTo>
                  <a:lnTo>
                    <a:pt x="75282" y="24362"/>
                  </a:lnTo>
                  <a:cubicBezTo>
                    <a:pt x="75282" y="24583"/>
                    <a:pt x="75392" y="24874"/>
                    <a:pt x="75322" y="25000"/>
                  </a:cubicBezTo>
                  <a:cubicBezTo>
                    <a:pt x="75250" y="25142"/>
                    <a:pt x="75227" y="25244"/>
                    <a:pt x="75242" y="25316"/>
                  </a:cubicBezTo>
                  <a:cubicBezTo>
                    <a:pt x="75180" y="25339"/>
                    <a:pt x="75133" y="25378"/>
                    <a:pt x="75108" y="25465"/>
                  </a:cubicBezTo>
                  <a:cubicBezTo>
                    <a:pt x="75068" y="25637"/>
                    <a:pt x="75195" y="25741"/>
                    <a:pt x="75344" y="25771"/>
                  </a:cubicBezTo>
                  <a:cubicBezTo>
                    <a:pt x="75366" y="25776"/>
                    <a:pt x="75386" y="25778"/>
                    <a:pt x="75405" y="25778"/>
                  </a:cubicBezTo>
                  <a:cubicBezTo>
                    <a:pt x="75520" y="25778"/>
                    <a:pt x="75597" y="25700"/>
                    <a:pt x="75652" y="25599"/>
                  </a:cubicBezTo>
                  <a:cubicBezTo>
                    <a:pt x="75660" y="25599"/>
                    <a:pt x="75660" y="25607"/>
                    <a:pt x="75667" y="25607"/>
                  </a:cubicBezTo>
                  <a:cubicBezTo>
                    <a:pt x="75768" y="25698"/>
                    <a:pt x="75909" y="25809"/>
                    <a:pt x="76026" y="25809"/>
                  </a:cubicBezTo>
                  <a:cubicBezTo>
                    <a:pt x="76082" y="25809"/>
                    <a:pt x="76133" y="25783"/>
                    <a:pt x="76172" y="25717"/>
                  </a:cubicBezTo>
                  <a:cubicBezTo>
                    <a:pt x="76306" y="25480"/>
                    <a:pt x="75896" y="25630"/>
                    <a:pt x="75841" y="25458"/>
                  </a:cubicBezTo>
                  <a:cubicBezTo>
                    <a:pt x="75834" y="25433"/>
                    <a:pt x="75794" y="25426"/>
                    <a:pt x="75762" y="25411"/>
                  </a:cubicBezTo>
                  <a:cubicBezTo>
                    <a:pt x="75786" y="25205"/>
                    <a:pt x="75667" y="24953"/>
                    <a:pt x="75951" y="24827"/>
                  </a:cubicBezTo>
                  <a:lnTo>
                    <a:pt x="75943" y="24827"/>
                  </a:lnTo>
                  <a:cubicBezTo>
                    <a:pt x="76023" y="24789"/>
                    <a:pt x="76081" y="24774"/>
                    <a:pt x="76123" y="24774"/>
                  </a:cubicBezTo>
                  <a:cubicBezTo>
                    <a:pt x="76343" y="24774"/>
                    <a:pt x="76153" y="25188"/>
                    <a:pt x="76336" y="25222"/>
                  </a:cubicBezTo>
                  <a:cubicBezTo>
                    <a:pt x="76631" y="25272"/>
                    <a:pt x="76857" y="25567"/>
                    <a:pt x="77164" y="25567"/>
                  </a:cubicBezTo>
                  <a:cubicBezTo>
                    <a:pt x="77235" y="25567"/>
                    <a:pt x="77311" y="25551"/>
                    <a:pt x="77393" y="25513"/>
                  </a:cubicBezTo>
                  <a:cubicBezTo>
                    <a:pt x="77414" y="25507"/>
                    <a:pt x="77435" y="25505"/>
                    <a:pt x="77456" y="25505"/>
                  </a:cubicBezTo>
                  <a:cubicBezTo>
                    <a:pt x="77632" y="25505"/>
                    <a:pt x="77759" y="25681"/>
                    <a:pt x="77924" y="25681"/>
                  </a:cubicBezTo>
                  <a:cubicBezTo>
                    <a:pt x="77938" y="25681"/>
                    <a:pt x="77952" y="25680"/>
                    <a:pt x="77967" y="25677"/>
                  </a:cubicBezTo>
                  <a:cubicBezTo>
                    <a:pt x="78095" y="25647"/>
                    <a:pt x="78223" y="25636"/>
                    <a:pt x="78351" y="25636"/>
                  </a:cubicBezTo>
                  <a:cubicBezTo>
                    <a:pt x="78713" y="25636"/>
                    <a:pt x="79071" y="25724"/>
                    <a:pt x="79429" y="25724"/>
                  </a:cubicBezTo>
                  <a:cubicBezTo>
                    <a:pt x="79440" y="25724"/>
                    <a:pt x="79451" y="25724"/>
                    <a:pt x="79462" y="25724"/>
                  </a:cubicBezTo>
                  <a:cubicBezTo>
                    <a:pt x="79770" y="25717"/>
                    <a:pt x="79981" y="25764"/>
                    <a:pt x="79966" y="25284"/>
                  </a:cubicBezTo>
                  <a:lnTo>
                    <a:pt x="79966" y="25284"/>
                  </a:lnTo>
                  <a:cubicBezTo>
                    <a:pt x="80123" y="25641"/>
                    <a:pt x="80455" y="25823"/>
                    <a:pt x="80823" y="25823"/>
                  </a:cubicBezTo>
                  <a:cubicBezTo>
                    <a:pt x="80991" y="25823"/>
                    <a:pt x="81166" y="25785"/>
                    <a:pt x="81336" y="25709"/>
                  </a:cubicBezTo>
                  <a:cubicBezTo>
                    <a:pt x="81420" y="25664"/>
                    <a:pt x="81503" y="25649"/>
                    <a:pt x="81586" y="25649"/>
                  </a:cubicBezTo>
                  <a:cubicBezTo>
                    <a:pt x="81704" y="25649"/>
                    <a:pt x="81822" y="25679"/>
                    <a:pt x="81942" y="25694"/>
                  </a:cubicBezTo>
                  <a:cubicBezTo>
                    <a:pt x="82079" y="25711"/>
                    <a:pt x="82192" y="25840"/>
                    <a:pt x="82330" y="25840"/>
                  </a:cubicBezTo>
                  <a:cubicBezTo>
                    <a:pt x="82376" y="25840"/>
                    <a:pt x="82424" y="25826"/>
                    <a:pt x="82477" y="25788"/>
                  </a:cubicBezTo>
                  <a:cubicBezTo>
                    <a:pt x="82485" y="25789"/>
                    <a:pt x="82494" y="25789"/>
                    <a:pt x="82502" y="25789"/>
                  </a:cubicBezTo>
                  <a:cubicBezTo>
                    <a:pt x="82789" y="25789"/>
                    <a:pt x="82856" y="25401"/>
                    <a:pt x="83146" y="25401"/>
                  </a:cubicBezTo>
                  <a:cubicBezTo>
                    <a:pt x="83255" y="25500"/>
                    <a:pt x="83373" y="25567"/>
                    <a:pt x="83499" y="25567"/>
                  </a:cubicBezTo>
                  <a:cubicBezTo>
                    <a:pt x="83566" y="25567"/>
                    <a:pt x="83635" y="25548"/>
                    <a:pt x="83705" y="25505"/>
                  </a:cubicBezTo>
                  <a:cubicBezTo>
                    <a:pt x="83898" y="25386"/>
                    <a:pt x="84085" y="25316"/>
                    <a:pt x="84298" y="25316"/>
                  </a:cubicBezTo>
                  <a:cubicBezTo>
                    <a:pt x="84338" y="25316"/>
                    <a:pt x="84379" y="25318"/>
                    <a:pt x="84421" y="25324"/>
                  </a:cubicBezTo>
                  <a:cubicBezTo>
                    <a:pt x="84442" y="25327"/>
                    <a:pt x="84462" y="25328"/>
                    <a:pt x="84481" y="25328"/>
                  </a:cubicBezTo>
                  <a:cubicBezTo>
                    <a:pt x="84607" y="25328"/>
                    <a:pt x="84717" y="25266"/>
                    <a:pt x="84792" y="25150"/>
                  </a:cubicBezTo>
                  <a:cubicBezTo>
                    <a:pt x="84873" y="25090"/>
                    <a:pt x="84947" y="25002"/>
                    <a:pt x="85043" y="25002"/>
                  </a:cubicBezTo>
                  <a:cubicBezTo>
                    <a:pt x="85087" y="25002"/>
                    <a:pt x="85137" y="25021"/>
                    <a:pt x="85194" y="25070"/>
                  </a:cubicBezTo>
                  <a:cubicBezTo>
                    <a:pt x="85250" y="25118"/>
                    <a:pt x="85318" y="25137"/>
                    <a:pt x="85388" y="25137"/>
                  </a:cubicBezTo>
                  <a:cubicBezTo>
                    <a:pt x="85447" y="25137"/>
                    <a:pt x="85507" y="25124"/>
                    <a:pt x="85565" y="25103"/>
                  </a:cubicBezTo>
                  <a:cubicBezTo>
                    <a:pt x="86328" y="24827"/>
                    <a:pt x="87084" y="24543"/>
                    <a:pt x="87847" y="24260"/>
                  </a:cubicBezTo>
                  <a:cubicBezTo>
                    <a:pt x="88777" y="23906"/>
                    <a:pt x="89704" y="23551"/>
                    <a:pt x="90627" y="23198"/>
                  </a:cubicBezTo>
                  <a:cubicBezTo>
                    <a:pt x="90980" y="23103"/>
                    <a:pt x="91335" y="23017"/>
                    <a:pt x="91681" y="22922"/>
                  </a:cubicBezTo>
                  <a:cubicBezTo>
                    <a:pt x="92201" y="22780"/>
                    <a:pt x="92735" y="22733"/>
                    <a:pt x="93232" y="22497"/>
                  </a:cubicBezTo>
                  <a:cubicBezTo>
                    <a:pt x="93319" y="22457"/>
                    <a:pt x="93491" y="22504"/>
                    <a:pt x="93461" y="22340"/>
                  </a:cubicBezTo>
                  <a:cubicBezTo>
                    <a:pt x="93441" y="22256"/>
                    <a:pt x="93371" y="22240"/>
                    <a:pt x="93297" y="22240"/>
                  </a:cubicBezTo>
                  <a:cubicBezTo>
                    <a:pt x="93253" y="22240"/>
                    <a:pt x="93208" y="22246"/>
                    <a:pt x="93170" y="22246"/>
                  </a:cubicBezTo>
                  <a:cubicBezTo>
                    <a:pt x="92641" y="22253"/>
                    <a:pt x="92153" y="22425"/>
                    <a:pt x="91681" y="22639"/>
                  </a:cubicBezTo>
                  <a:cubicBezTo>
                    <a:pt x="91600" y="22623"/>
                    <a:pt x="91520" y="22589"/>
                    <a:pt x="91440" y="22589"/>
                  </a:cubicBezTo>
                  <a:cubicBezTo>
                    <a:pt x="91394" y="22589"/>
                    <a:pt x="91349" y="22600"/>
                    <a:pt x="91303" y="22631"/>
                  </a:cubicBezTo>
                  <a:cubicBezTo>
                    <a:pt x="91169" y="22671"/>
                    <a:pt x="91044" y="22701"/>
                    <a:pt x="90918" y="22733"/>
                  </a:cubicBezTo>
                  <a:cubicBezTo>
                    <a:pt x="90855" y="22726"/>
                    <a:pt x="90791" y="22726"/>
                    <a:pt x="90729" y="22726"/>
                  </a:cubicBezTo>
                  <a:cubicBezTo>
                    <a:pt x="90855" y="22631"/>
                    <a:pt x="90980" y="22537"/>
                    <a:pt x="91107" y="22442"/>
                  </a:cubicBezTo>
                  <a:lnTo>
                    <a:pt x="91972" y="22057"/>
                  </a:lnTo>
                  <a:cubicBezTo>
                    <a:pt x="92061" y="22057"/>
                    <a:pt x="92151" y="22058"/>
                    <a:pt x="92242" y="22058"/>
                  </a:cubicBezTo>
                  <a:cubicBezTo>
                    <a:pt x="92344" y="22058"/>
                    <a:pt x="92446" y="22056"/>
                    <a:pt x="92546" y="22047"/>
                  </a:cubicBezTo>
                  <a:cubicBezTo>
                    <a:pt x="92775" y="22032"/>
                    <a:pt x="92956" y="21945"/>
                    <a:pt x="92934" y="21669"/>
                  </a:cubicBezTo>
                  <a:lnTo>
                    <a:pt x="92934" y="21669"/>
                  </a:lnTo>
                  <a:cubicBezTo>
                    <a:pt x="93184" y="21722"/>
                    <a:pt x="93366" y="21768"/>
                    <a:pt x="93520" y="21768"/>
                  </a:cubicBezTo>
                  <a:cubicBezTo>
                    <a:pt x="93809" y="21768"/>
                    <a:pt x="93998" y="21603"/>
                    <a:pt x="94358" y="21000"/>
                  </a:cubicBezTo>
                  <a:cubicBezTo>
                    <a:pt x="94389" y="20946"/>
                    <a:pt x="94445" y="20906"/>
                    <a:pt x="94389" y="20844"/>
                  </a:cubicBezTo>
                  <a:cubicBezTo>
                    <a:pt x="94354" y="20803"/>
                    <a:pt x="94303" y="20763"/>
                    <a:pt x="94247" y="20763"/>
                  </a:cubicBezTo>
                  <a:cubicBezTo>
                    <a:pt x="94227" y="20763"/>
                    <a:pt x="94206" y="20769"/>
                    <a:pt x="94184" y="20781"/>
                  </a:cubicBezTo>
                  <a:cubicBezTo>
                    <a:pt x="94082" y="20844"/>
                    <a:pt x="93988" y="20931"/>
                    <a:pt x="93886" y="21008"/>
                  </a:cubicBezTo>
                  <a:cubicBezTo>
                    <a:pt x="93854" y="21000"/>
                    <a:pt x="93831" y="21000"/>
                    <a:pt x="93799" y="21000"/>
                  </a:cubicBezTo>
                  <a:lnTo>
                    <a:pt x="93799" y="20993"/>
                  </a:lnTo>
                  <a:cubicBezTo>
                    <a:pt x="93846" y="20804"/>
                    <a:pt x="93822" y="20630"/>
                    <a:pt x="93595" y="20575"/>
                  </a:cubicBezTo>
                  <a:cubicBezTo>
                    <a:pt x="93476" y="20553"/>
                    <a:pt x="93436" y="20505"/>
                    <a:pt x="93476" y="20386"/>
                  </a:cubicBezTo>
                  <a:cubicBezTo>
                    <a:pt x="93501" y="20317"/>
                    <a:pt x="93534" y="20292"/>
                    <a:pt x="93572" y="20292"/>
                  </a:cubicBezTo>
                  <a:cubicBezTo>
                    <a:pt x="93608" y="20292"/>
                    <a:pt x="93648" y="20313"/>
                    <a:pt x="93689" y="20339"/>
                  </a:cubicBezTo>
                  <a:cubicBezTo>
                    <a:pt x="93759" y="20412"/>
                    <a:pt x="93837" y="20429"/>
                    <a:pt x="93919" y="20429"/>
                  </a:cubicBezTo>
                  <a:cubicBezTo>
                    <a:pt x="93989" y="20429"/>
                    <a:pt x="94062" y="20417"/>
                    <a:pt x="94132" y="20417"/>
                  </a:cubicBezTo>
                  <a:cubicBezTo>
                    <a:pt x="94147" y="20417"/>
                    <a:pt x="94162" y="20417"/>
                    <a:pt x="94177" y="20418"/>
                  </a:cubicBezTo>
                  <a:cubicBezTo>
                    <a:pt x="94681" y="20386"/>
                    <a:pt x="94428" y="20080"/>
                    <a:pt x="94373" y="19852"/>
                  </a:cubicBezTo>
                  <a:cubicBezTo>
                    <a:pt x="94393" y="19845"/>
                    <a:pt x="94415" y="19842"/>
                    <a:pt x="94439" y="19842"/>
                  </a:cubicBezTo>
                  <a:cubicBezTo>
                    <a:pt x="94503" y="19842"/>
                    <a:pt x="94577" y="19861"/>
                    <a:pt x="94638" y="19861"/>
                  </a:cubicBezTo>
                  <a:cubicBezTo>
                    <a:pt x="94707" y="19861"/>
                    <a:pt x="94759" y="19837"/>
                    <a:pt x="94759" y="19733"/>
                  </a:cubicBezTo>
                  <a:cubicBezTo>
                    <a:pt x="94759" y="19610"/>
                    <a:pt x="94706" y="19580"/>
                    <a:pt x="94633" y="19580"/>
                  </a:cubicBezTo>
                  <a:cubicBezTo>
                    <a:pt x="94566" y="19580"/>
                    <a:pt x="94481" y="19605"/>
                    <a:pt x="94408" y="19605"/>
                  </a:cubicBezTo>
                  <a:cubicBezTo>
                    <a:pt x="94369" y="19605"/>
                    <a:pt x="94333" y="19598"/>
                    <a:pt x="94304" y="19576"/>
                  </a:cubicBezTo>
                  <a:cubicBezTo>
                    <a:pt x="94366" y="19355"/>
                    <a:pt x="94681" y="19064"/>
                    <a:pt x="94169" y="18986"/>
                  </a:cubicBezTo>
                  <a:cubicBezTo>
                    <a:pt x="94157" y="18984"/>
                    <a:pt x="94143" y="18983"/>
                    <a:pt x="94129" y="18983"/>
                  </a:cubicBezTo>
                  <a:cubicBezTo>
                    <a:pt x="94106" y="18983"/>
                    <a:pt x="94082" y="18985"/>
                    <a:pt x="94060" y="18985"/>
                  </a:cubicBezTo>
                  <a:cubicBezTo>
                    <a:pt x="93989" y="18985"/>
                    <a:pt x="93933" y="18968"/>
                    <a:pt x="93980" y="18828"/>
                  </a:cubicBezTo>
                  <a:cubicBezTo>
                    <a:pt x="94003" y="18755"/>
                    <a:pt x="94031" y="18731"/>
                    <a:pt x="94060" y="18731"/>
                  </a:cubicBezTo>
                  <a:cubicBezTo>
                    <a:pt x="94116" y="18731"/>
                    <a:pt x="94178" y="18816"/>
                    <a:pt x="94233" y="18816"/>
                  </a:cubicBezTo>
                  <a:cubicBezTo>
                    <a:pt x="94246" y="18816"/>
                    <a:pt x="94259" y="18811"/>
                    <a:pt x="94271" y="18797"/>
                  </a:cubicBezTo>
                  <a:lnTo>
                    <a:pt x="94751" y="18797"/>
                  </a:lnTo>
                  <a:cubicBezTo>
                    <a:pt x="94995" y="18820"/>
                    <a:pt x="95239" y="18860"/>
                    <a:pt x="95303" y="19175"/>
                  </a:cubicBezTo>
                  <a:cubicBezTo>
                    <a:pt x="95649" y="18852"/>
                    <a:pt x="95201" y="18686"/>
                    <a:pt x="95263" y="18387"/>
                  </a:cubicBezTo>
                  <a:lnTo>
                    <a:pt x="95263" y="18387"/>
                  </a:lnTo>
                  <a:cubicBezTo>
                    <a:pt x="95155" y="18542"/>
                    <a:pt x="95068" y="18596"/>
                    <a:pt x="94993" y="18596"/>
                  </a:cubicBezTo>
                  <a:cubicBezTo>
                    <a:pt x="94828" y="18596"/>
                    <a:pt x="94719" y="18338"/>
                    <a:pt x="94562" y="18315"/>
                  </a:cubicBezTo>
                  <a:cubicBezTo>
                    <a:pt x="94500" y="18136"/>
                    <a:pt x="94003" y="18380"/>
                    <a:pt x="94192" y="17930"/>
                  </a:cubicBezTo>
                  <a:cubicBezTo>
                    <a:pt x="94202" y="17901"/>
                    <a:pt x="94151" y="17885"/>
                    <a:pt x="94086" y="17885"/>
                  </a:cubicBezTo>
                  <a:cubicBezTo>
                    <a:pt x="94044" y="17885"/>
                    <a:pt x="93996" y="17892"/>
                    <a:pt x="93956" y="17907"/>
                  </a:cubicBezTo>
                  <a:cubicBezTo>
                    <a:pt x="93784" y="17985"/>
                    <a:pt x="93737" y="18191"/>
                    <a:pt x="93570" y="18293"/>
                  </a:cubicBezTo>
                  <a:cubicBezTo>
                    <a:pt x="93498" y="18141"/>
                    <a:pt x="93682" y="17860"/>
                    <a:pt x="93499" y="17860"/>
                  </a:cubicBezTo>
                  <a:cubicBezTo>
                    <a:pt x="93481" y="17860"/>
                    <a:pt x="93461" y="17862"/>
                    <a:pt x="93436" y="17868"/>
                  </a:cubicBezTo>
                  <a:cubicBezTo>
                    <a:pt x="93355" y="17885"/>
                    <a:pt x="93280" y="17894"/>
                    <a:pt x="93210" y="17894"/>
                  </a:cubicBezTo>
                  <a:cubicBezTo>
                    <a:pt x="92851" y="17894"/>
                    <a:pt x="92638" y="17672"/>
                    <a:pt x="92422" y="17395"/>
                  </a:cubicBezTo>
                  <a:cubicBezTo>
                    <a:pt x="92359" y="17316"/>
                    <a:pt x="92303" y="17282"/>
                    <a:pt x="92251" y="17282"/>
                  </a:cubicBezTo>
                  <a:cubicBezTo>
                    <a:pt x="92180" y="17282"/>
                    <a:pt x="92118" y="17346"/>
                    <a:pt x="92059" y="17443"/>
                  </a:cubicBezTo>
                  <a:cubicBezTo>
                    <a:pt x="92027" y="17475"/>
                    <a:pt x="91996" y="17505"/>
                    <a:pt x="91964" y="17537"/>
                  </a:cubicBezTo>
                  <a:cubicBezTo>
                    <a:pt x="91865" y="17484"/>
                    <a:pt x="91832" y="17348"/>
                    <a:pt x="91699" y="17348"/>
                  </a:cubicBezTo>
                  <a:cubicBezTo>
                    <a:pt x="91696" y="17348"/>
                    <a:pt x="91692" y="17348"/>
                    <a:pt x="91688" y="17348"/>
                  </a:cubicBezTo>
                  <a:cubicBezTo>
                    <a:pt x="91626" y="17313"/>
                    <a:pt x="91577" y="17298"/>
                    <a:pt x="91535" y="17298"/>
                  </a:cubicBezTo>
                  <a:cubicBezTo>
                    <a:pt x="91324" y="17298"/>
                    <a:pt x="91333" y="17679"/>
                    <a:pt x="91082" y="17679"/>
                  </a:cubicBezTo>
                  <a:cubicBezTo>
                    <a:pt x="91169" y="17458"/>
                    <a:pt x="91280" y="17159"/>
                    <a:pt x="91004" y="17104"/>
                  </a:cubicBezTo>
                  <a:cubicBezTo>
                    <a:pt x="90868" y="17081"/>
                    <a:pt x="90716" y="17046"/>
                    <a:pt x="90570" y="17046"/>
                  </a:cubicBezTo>
                  <a:cubicBezTo>
                    <a:pt x="90372" y="17046"/>
                    <a:pt x="90183" y="17111"/>
                    <a:pt x="90052" y="17356"/>
                  </a:cubicBezTo>
                  <a:cubicBezTo>
                    <a:pt x="89958" y="17333"/>
                    <a:pt x="89878" y="17380"/>
                    <a:pt x="89816" y="17221"/>
                  </a:cubicBezTo>
                  <a:cubicBezTo>
                    <a:pt x="89725" y="16998"/>
                    <a:pt x="89494" y="16879"/>
                    <a:pt x="89276" y="16879"/>
                  </a:cubicBezTo>
                  <a:cubicBezTo>
                    <a:pt x="89171" y="16879"/>
                    <a:pt x="89070" y="16906"/>
                    <a:pt x="88988" y="16963"/>
                  </a:cubicBezTo>
                  <a:cubicBezTo>
                    <a:pt x="88832" y="16970"/>
                    <a:pt x="88673" y="16970"/>
                    <a:pt x="88516" y="16978"/>
                  </a:cubicBezTo>
                  <a:cubicBezTo>
                    <a:pt x="88138" y="16585"/>
                    <a:pt x="87586" y="16734"/>
                    <a:pt x="87146" y="16545"/>
                  </a:cubicBezTo>
                  <a:cubicBezTo>
                    <a:pt x="87089" y="16519"/>
                    <a:pt x="87016" y="16490"/>
                    <a:pt x="86945" y="16490"/>
                  </a:cubicBezTo>
                  <a:cubicBezTo>
                    <a:pt x="86889" y="16490"/>
                    <a:pt x="86835" y="16508"/>
                    <a:pt x="86793" y="16560"/>
                  </a:cubicBezTo>
                  <a:cubicBezTo>
                    <a:pt x="86651" y="16742"/>
                    <a:pt x="86895" y="16742"/>
                    <a:pt x="86942" y="16828"/>
                  </a:cubicBezTo>
                  <a:cubicBezTo>
                    <a:pt x="87004" y="16938"/>
                    <a:pt x="86982" y="17050"/>
                    <a:pt x="86982" y="17152"/>
                  </a:cubicBezTo>
                  <a:cubicBezTo>
                    <a:pt x="86712" y="16979"/>
                    <a:pt x="86425" y="16861"/>
                    <a:pt x="86108" y="16861"/>
                  </a:cubicBezTo>
                  <a:cubicBezTo>
                    <a:pt x="86064" y="16861"/>
                    <a:pt x="86019" y="16863"/>
                    <a:pt x="85973" y="16868"/>
                  </a:cubicBezTo>
                  <a:cubicBezTo>
                    <a:pt x="85960" y="16869"/>
                    <a:pt x="85947" y="16870"/>
                    <a:pt x="85935" y="16870"/>
                  </a:cubicBezTo>
                  <a:cubicBezTo>
                    <a:pt x="85739" y="16870"/>
                    <a:pt x="85696" y="16701"/>
                    <a:pt x="85682" y="16568"/>
                  </a:cubicBezTo>
                  <a:cubicBezTo>
                    <a:pt x="85644" y="16290"/>
                    <a:pt x="85535" y="16190"/>
                    <a:pt x="85385" y="16190"/>
                  </a:cubicBezTo>
                  <a:cubicBezTo>
                    <a:pt x="85289" y="16190"/>
                    <a:pt x="85175" y="16232"/>
                    <a:pt x="85053" y="16294"/>
                  </a:cubicBezTo>
                  <a:cubicBezTo>
                    <a:pt x="85020" y="16294"/>
                    <a:pt x="84998" y="16294"/>
                    <a:pt x="84973" y="16301"/>
                  </a:cubicBezTo>
                  <a:cubicBezTo>
                    <a:pt x="84942" y="16311"/>
                    <a:pt x="84914" y="16315"/>
                    <a:pt x="84890" y="16315"/>
                  </a:cubicBezTo>
                  <a:cubicBezTo>
                    <a:pt x="84718" y="16315"/>
                    <a:pt x="84697" y="16102"/>
                    <a:pt x="84573" y="16033"/>
                  </a:cubicBezTo>
                  <a:cubicBezTo>
                    <a:pt x="84289" y="16025"/>
                    <a:pt x="84013" y="16025"/>
                    <a:pt x="83737" y="16025"/>
                  </a:cubicBezTo>
                  <a:cubicBezTo>
                    <a:pt x="83699" y="16050"/>
                    <a:pt x="83664" y="16060"/>
                    <a:pt x="83631" y="16060"/>
                  </a:cubicBezTo>
                  <a:cubicBezTo>
                    <a:pt x="83505" y="16060"/>
                    <a:pt x="83405" y="15919"/>
                    <a:pt x="83278" y="15919"/>
                  </a:cubicBezTo>
                  <a:cubicBezTo>
                    <a:pt x="83266" y="15919"/>
                    <a:pt x="83253" y="15921"/>
                    <a:pt x="83241" y="15923"/>
                  </a:cubicBezTo>
                  <a:cubicBezTo>
                    <a:pt x="83116" y="15923"/>
                    <a:pt x="82989" y="15923"/>
                    <a:pt x="82855" y="15916"/>
                  </a:cubicBezTo>
                  <a:cubicBezTo>
                    <a:pt x="82825" y="15916"/>
                    <a:pt x="82793" y="15916"/>
                    <a:pt x="82761" y="15923"/>
                  </a:cubicBezTo>
                  <a:cubicBezTo>
                    <a:pt x="82706" y="15923"/>
                    <a:pt x="82643" y="15923"/>
                    <a:pt x="82579" y="15931"/>
                  </a:cubicBezTo>
                  <a:cubicBezTo>
                    <a:pt x="82466" y="15856"/>
                    <a:pt x="82346" y="15816"/>
                    <a:pt x="82222" y="15816"/>
                  </a:cubicBezTo>
                  <a:cubicBezTo>
                    <a:pt x="82148" y="15816"/>
                    <a:pt x="82073" y="15830"/>
                    <a:pt x="81997" y="15859"/>
                  </a:cubicBezTo>
                  <a:cubicBezTo>
                    <a:pt x="81975" y="15869"/>
                    <a:pt x="81942" y="15946"/>
                    <a:pt x="81958" y="15971"/>
                  </a:cubicBezTo>
                  <a:cubicBezTo>
                    <a:pt x="82028" y="16090"/>
                    <a:pt x="82123" y="16112"/>
                    <a:pt x="82226" y="16112"/>
                  </a:cubicBezTo>
                  <a:cubicBezTo>
                    <a:pt x="82290" y="16112"/>
                    <a:pt x="82356" y="16104"/>
                    <a:pt x="82421" y="16104"/>
                  </a:cubicBezTo>
                  <a:cubicBezTo>
                    <a:pt x="82454" y="16104"/>
                    <a:pt x="82486" y="16106"/>
                    <a:pt x="82517" y="16112"/>
                  </a:cubicBezTo>
                  <a:cubicBezTo>
                    <a:pt x="82524" y="16116"/>
                    <a:pt x="82532" y="16116"/>
                    <a:pt x="82540" y="16116"/>
                  </a:cubicBezTo>
                  <a:cubicBezTo>
                    <a:pt x="82549" y="16116"/>
                    <a:pt x="82557" y="16116"/>
                    <a:pt x="82564" y="16120"/>
                  </a:cubicBezTo>
                  <a:cubicBezTo>
                    <a:pt x="82517" y="16281"/>
                    <a:pt x="82433" y="16319"/>
                    <a:pt x="82338" y="16319"/>
                  </a:cubicBezTo>
                  <a:cubicBezTo>
                    <a:pt x="82250" y="16319"/>
                    <a:pt x="82152" y="16287"/>
                    <a:pt x="82062" y="16287"/>
                  </a:cubicBezTo>
                  <a:cubicBezTo>
                    <a:pt x="82040" y="16287"/>
                    <a:pt x="82018" y="16289"/>
                    <a:pt x="81997" y="16294"/>
                  </a:cubicBezTo>
                  <a:cubicBezTo>
                    <a:pt x="81895" y="16229"/>
                    <a:pt x="81691" y="16160"/>
                    <a:pt x="81699" y="16105"/>
                  </a:cubicBezTo>
                  <a:cubicBezTo>
                    <a:pt x="81742" y="15757"/>
                    <a:pt x="81583" y="15720"/>
                    <a:pt x="81397" y="15720"/>
                  </a:cubicBezTo>
                  <a:cubicBezTo>
                    <a:pt x="81347" y="15720"/>
                    <a:pt x="81295" y="15723"/>
                    <a:pt x="81244" y="15723"/>
                  </a:cubicBezTo>
                  <a:cubicBezTo>
                    <a:pt x="81211" y="15723"/>
                    <a:pt x="81178" y="15721"/>
                    <a:pt x="81147" y="15717"/>
                  </a:cubicBezTo>
                  <a:cubicBezTo>
                    <a:pt x="80888" y="15474"/>
                    <a:pt x="81226" y="15096"/>
                    <a:pt x="80950" y="14860"/>
                  </a:cubicBezTo>
                  <a:cubicBezTo>
                    <a:pt x="80973" y="14546"/>
                    <a:pt x="80816" y="14340"/>
                    <a:pt x="80557" y="14191"/>
                  </a:cubicBezTo>
                  <a:lnTo>
                    <a:pt x="79981" y="13616"/>
                  </a:lnTo>
                  <a:cubicBezTo>
                    <a:pt x="79817" y="13490"/>
                    <a:pt x="79660" y="13356"/>
                    <a:pt x="79501" y="13231"/>
                  </a:cubicBezTo>
                  <a:cubicBezTo>
                    <a:pt x="79329" y="12908"/>
                    <a:pt x="78974" y="13002"/>
                    <a:pt x="78706" y="12883"/>
                  </a:cubicBezTo>
                  <a:cubicBezTo>
                    <a:pt x="78460" y="12776"/>
                    <a:pt x="78305" y="12712"/>
                    <a:pt x="78197" y="12712"/>
                  </a:cubicBezTo>
                  <a:cubicBezTo>
                    <a:pt x="78026" y="12712"/>
                    <a:pt x="77968" y="12868"/>
                    <a:pt x="77848" y="13261"/>
                  </a:cubicBezTo>
                  <a:cubicBezTo>
                    <a:pt x="77770" y="13538"/>
                    <a:pt x="77685" y="13663"/>
                    <a:pt x="77539" y="13663"/>
                  </a:cubicBezTo>
                  <a:cubicBezTo>
                    <a:pt x="77452" y="13663"/>
                    <a:pt x="77344" y="13619"/>
                    <a:pt x="77204" y="13537"/>
                  </a:cubicBezTo>
                  <a:cubicBezTo>
                    <a:pt x="77077" y="13462"/>
                    <a:pt x="76941" y="13384"/>
                    <a:pt x="76794" y="13384"/>
                  </a:cubicBezTo>
                  <a:cubicBezTo>
                    <a:pt x="76740" y="13384"/>
                    <a:pt x="76685" y="13394"/>
                    <a:pt x="76627" y="13420"/>
                  </a:cubicBezTo>
                  <a:cubicBezTo>
                    <a:pt x="76336" y="13395"/>
                    <a:pt x="76431" y="13129"/>
                    <a:pt x="76376" y="12978"/>
                  </a:cubicBezTo>
                  <a:cubicBezTo>
                    <a:pt x="76263" y="12675"/>
                    <a:pt x="76113" y="12448"/>
                    <a:pt x="75790" y="12448"/>
                  </a:cubicBezTo>
                  <a:cubicBezTo>
                    <a:pt x="75751" y="12448"/>
                    <a:pt x="75711" y="12451"/>
                    <a:pt x="75667" y="12458"/>
                  </a:cubicBezTo>
                  <a:cubicBezTo>
                    <a:pt x="75575" y="12411"/>
                    <a:pt x="75497" y="12388"/>
                    <a:pt x="75432" y="12388"/>
                  </a:cubicBezTo>
                  <a:cubicBezTo>
                    <a:pt x="75282" y="12388"/>
                    <a:pt x="75203" y="12511"/>
                    <a:pt x="75188" y="12741"/>
                  </a:cubicBezTo>
                  <a:cubicBezTo>
                    <a:pt x="75220" y="12813"/>
                    <a:pt x="75250" y="12876"/>
                    <a:pt x="75282" y="12947"/>
                  </a:cubicBezTo>
                  <a:cubicBezTo>
                    <a:pt x="75155" y="12908"/>
                    <a:pt x="75031" y="12876"/>
                    <a:pt x="74897" y="12845"/>
                  </a:cubicBezTo>
                  <a:cubicBezTo>
                    <a:pt x="74770" y="12789"/>
                    <a:pt x="74675" y="12647"/>
                    <a:pt x="74519" y="12647"/>
                  </a:cubicBezTo>
                  <a:cubicBezTo>
                    <a:pt x="74359" y="12439"/>
                    <a:pt x="74190" y="12369"/>
                    <a:pt x="74017" y="12369"/>
                  </a:cubicBezTo>
                  <a:cubicBezTo>
                    <a:pt x="73805" y="12369"/>
                    <a:pt x="73585" y="12475"/>
                    <a:pt x="73368" y="12562"/>
                  </a:cubicBezTo>
                  <a:cubicBezTo>
                    <a:pt x="73349" y="12563"/>
                    <a:pt x="73331" y="12563"/>
                    <a:pt x="73312" y="12563"/>
                  </a:cubicBezTo>
                  <a:cubicBezTo>
                    <a:pt x="73258" y="12563"/>
                    <a:pt x="73203" y="12560"/>
                    <a:pt x="73150" y="12560"/>
                  </a:cubicBezTo>
                  <a:cubicBezTo>
                    <a:pt x="73097" y="12560"/>
                    <a:pt x="73046" y="12563"/>
                    <a:pt x="72999" y="12577"/>
                  </a:cubicBezTo>
                  <a:cubicBezTo>
                    <a:pt x="72786" y="12632"/>
                    <a:pt x="72794" y="12741"/>
                    <a:pt x="72967" y="12853"/>
                  </a:cubicBezTo>
                  <a:cubicBezTo>
                    <a:pt x="72975" y="12883"/>
                    <a:pt x="72975" y="12915"/>
                    <a:pt x="72975" y="12940"/>
                  </a:cubicBezTo>
                  <a:cubicBezTo>
                    <a:pt x="72873" y="13057"/>
                    <a:pt x="72999" y="13144"/>
                    <a:pt x="73030" y="13238"/>
                  </a:cubicBezTo>
                  <a:cubicBezTo>
                    <a:pt x="73054" y="13325"/>
                    <a:pt x="73047" y="13395"/>
                    <a:pt x="72943" y="13412"/>
                  </a:cubicBezTo>
                  <a:cubicBezTo>
                    <a:pt x="72937" y="13413"/>
                    <a:pt x="72932" y="13413"/>
                    <a:pt x="72926" y="13413"/>
                  </a:cubicBezTo>
                  <a:cubicBezTo>
                    <a:pt x="72863" y="13413"/>
                    <a:pt x="72811" y="13374"/>
                    <a:pt x="72818" y="13308"/>
                  </a:cubicBezTo>
                  <a:cubicBezTo>
                    <a:pt x="72838" y="12984"/>
                    <a:pt x="72760" y="12887"/>
                    <a:pt x="72643" y="12887"/>
                  </a:cubicBezTo>
                  <a:cubicBezTo>
                    <a:pt x="72521" y="12887"/>
                    <a:pt x="72356" y="12992"/>
                    <a:pt x="72212" y="13057"/>
                  </a:cubicBezTo>
                  <a:cubicBezTo>
                    <a:pt x="72015" y="13042"/>
                    <a:pt x="71849" y="13010"/>
                    <a:pt x="71692" y="12868"/>
                  </a:cubicBezTo>
                  <a:cubicBezTo>
                    <a:pt x="71605" y="12795"/>
                    <a:pt x="71524" y="12762"/>
                    <a:pt x="71451" y="12762"/>
                  </a:cubicBezTo>
                  <a:cubicBezTo>
                    <a:pt x="71327" y="12762"/>
                    <a:pt x="71226" y="12860"/>
                    <a:pt x="71157" y="13034"/>
                  </a:cubicBezTo>
                  <a:cubicBezTo>
                    <a:pt x="71045" y="12913"/>
                    <a:pt x="70935" y="12871"/>
                    <a:pt x="70827" y="12871"/>
                  </a:cubicBezTo>
                  <a:cubicBezTo>
                    <a:pt x="70689" y="12871"/>
                    <a:pt x="70553" y="12938"/>
                    <a:pt x="70417" y="12995"/>
                  </a:cubicBezTo>
                  <a:cubicBezTo>
                    <a:pt x="70377" y="12995"/>
                    <a:pt x="70337" y="13010"/>
                    <a:pt x="70290" y="13034"/>
                  </a:cubicBezTo>
                  <a:cubicBezTo>
                    <a:pt x="70197" y="13069"/>
                    <a:pt x="70097" y="13138"/>
                    <a:pt x="70008" y="13138"/>
                  </a:cubicBezTo>
                  <a:cubicBezTo>
                    <a:pt x="70000" y="13138"/>
                    <a:pt x="69992" y="13138"/>
                    <a:pt x="69984" y="13136"/>
                  </a:cubicBezTo>
                  <a:cubicBezTo>
                    <a:pt x="69700" y="13089"/>
                    <a:pt x="69353" y="13112"/>
                    <a:pt x="69211" y="12821"/>
                  </a:cubicBezTo>
                  <a:cubicBezTo>
                    <a:pt x="69086" y="12562"/>
                    <a:pt x="69425" y="12530"/>
                    <a:pt x="69534" y="12373"/>
                  </a:cubicBezTo>
                  <a:cubicBezTo>
                    <a:pt x="69566" y="12373"/>
                    <a:pt x="69589" y="12373"/>
                    <a:pt x="69614" y="12364"/>
                  </a:cubicBezTo>
                  <a:cubicBezTo>
                    <a:pt x="69889" y="12231"/>
                    <a:pt x="69842" y="12010"/>
                    <a:pt x="69763" y="11797"/>
                  </a:cubicBezTo>
                  <a:cubicBezTo>
                    <a:pt x="69723" y="11680"/>
                    <a:pt x="69661" y="11585"/>
                    <a:pt x="69700" y="11436"/>
                  </a:cubicBezTo>
                  <a:cubicBezTo>
                    <a:pt x="69875" y="10844"/>
                    <a:pt x="69833" y="10741"/>
                    <a:pt x="69282" y="10741"/>
                  </a:cubicBezTo>
                  <a:cubicBezTo>
                    <a:pt x="69238" y="10741"/>
                    <a:pt x="69191" y="10741"/>
                    <a:pt x="69141" y="10742"/>
                  </a:cubicBezTo>
                  <a:cubicBezTo>
                    <a:pt x="69047" y="10680"/>
                    <a:pt x="68952" y="10608"/>
                    <a:pt x="68858" y="10546"/>
                  </a:cubicBezTo>
                  <a:cubicBezTo>
                    <a:pt x="68786" y="10499"/>
                    <a:pt x="68708" y="10484"/>
                    <a:pt x="68629" y="10484"/>
                  </a:cubicBezTo>
                  <a:cubicBezTo>
                    <a:pt x="68314" y="10397"/>
                    <a:pt x="68030" y="10285"/>
                    <a:pt x="67945" y="9852"/>
                  </a:cubicBezTo>
                  <a:cubicBezTo>
                    <a:pt x="67918" y="9721"/>
                    <a:pt x="67715" y="9611"/>
                    <a:pt x="67524" y="9611"/>
                  </a:cubicBezTo>
                  <a:cubicBezTo>
                    <a:pt x="67487" y="9611"/>
                    <a:pt x="67451" y="9615"/>
                    <a:pt x="67416" y="9624"/>
                  </a:cubicBezTo>
                  <a:cubicBezTo>
                    <a:pt x="67142" y="9688"/>
                    <a:pt x="67252" y="9954"/>
                    <a:pt x="67212" y="10153"/>
                  </a:cubicBezTo>
                  <a:lnTo>
                    <a:pt x="67212" y="10143"/>
                  </a:lnTo>
                  <a:cubicBezTo>
                    <a:pt x="67175" y="10143"/>
                    <a:pt x="67125" y="10152"/>
                    <a:pt x="67082" y="10152"/>
                  </a:cubicBezTo>
                  <a:cubicBezTo>
                    <a:pt x="67026" y="10152"/>
                    <a:pt x="66979" y="10137"/>
                    <a:pt x="66983" y="10066"/>
                  </a:cubicBezTo>
                  <a:cubicBezTo>
                    <a:pt x="66991" y="9750"/>
                    <a:pt x="66764" y="9728"/>
                    <a:pt x="66551" y="9688"/>
                  </a:cubicBezTo>
                  <a:cubicBezTo>
                    <a:pt x="66521" y="9682"/>
                    <a:pt x="66495" y="9679"/>
                    <a:pt x="66471" y="9679"/>
                  </a:cubicBezTo>
                  <a:cubicBezTo>
                    <a:pt x="66254" y="9679"/>
                    <a:pt x="66258" y="9923"/>
                    <a:pt x="66173" y="10066"/>
                  </a:cubicBezTo>
                  <a:cubicBezTo>
                    <a:pt x="66118" y="10084"/>
                    <a:pt x="66067" y="10092"/>
                    <a:pt x="66019" y="10092"/>
                  </a:cubicBezTo>
                  <a:cubicBezTo>
                    <a:pt x="65685" y="10092"/>
                    <a:pt x="65470" y="9716"/>
                    <a:pt x="65142" y="9716"/>
                  </a:cubicBezTo>
                  <a:cubicBezTo>
                    <a:pt x="65109" y="9716"/>
                    <a:pt x="65075" y="9719"/>
                    <a:pt x="65039" y="9728"/>
                  </a:cubicBezTo>
                  <a:cubicBezTo>
                    <a:pt x="65039" y="9648"/>
                    <a:pt x="65031" y="9569"/>
                    <a:pt x="65031" y="9492"/>
                  </a:cubicBezTo>
                  <a:cubicBezTo>
                    <a:pt x="65134" y="9380"/>
                    <a:pt x="65094" y="9293"/>
                    <a:pt x="64977" y="9231"/>
                  </a:cubicBezTo>
                  <a:cubicBezTo>
                    <a:pt x="64942" y="9215"/>
                    <a:pt x="64904" y="9205"/>
                    <a:pt x="64868" y="9205"/>
                  </a:cubicBezTo>
                  <a:cubicBezTo>
                    <a:pt x="64814" y="9205"/>
                    <a:pt x="64762" y="9226"/>
                    <a:pt x="64724" y="9278"/>
                  </a:cubicBezTo>
                  <a:cubicBezTo>
                    <a:pt x="64654" y="9372"/>
                    <a:pt x="64606" y="9492"/>
                    <a:pt x="64544" y="9594"/>
                  </a:cubicBezTo>
                  <a:cubicBezTo>
                    <a:pt x="64537" y="9594"/>
                    <a:pt x="64530" y="9595"/>
                    <a:pt x="64524" y="9595"/>
                  </a:cubicBezTo>
                  <a:cubicBezTo>
                    <a:pt x="64389" y="9595"/>
                    <a:pt x="64350" y="9449"/>
                    <a:pt x="64251" y="9397"/>
                  </a:cubicBezTo>
                  <a:lnTo>
                    <a:pt x="64244" y="9397"/>
                  </a:lnTo>
                  <a:cubicBezTo>
                    <a:pt x="64043" y="9306"/>
                    <a:pt x="63838" y="9269"/>
                    <a:pt x="63628" y="9269"/>
                  </a:cubicBezTo>
                  <a:cubicBezTo>
                    <a:pt x="63491" y="9269"/>
                    <a:pt x="63352" y="9285"/>
                    <a:pt x="63212" y="9310"/>
                  </a:cubicBezTo>
                  <a:cubicBezTo>
                    <a:pt x="63127" y="9310"/>
                    <a:pt x="63048" y="9310"/>
                    <a:pt x="63023" y="9412"/>
                  </a:cubicBezTo>
                  <a:cubicBezTo>
                    <a:pt x="63000" y="9539"/>
                    <a:pt x="63087" y="9569"/>
                    <a:pt x="63189" y="9594"/>
                  </a:cubicBezTo>
                  <a:cubicBezTo>
                    <a:pt x="63259" y="9703"/>
                    <a:pt x="63378" y="9671"/>
                    <a:pt x="63480" y="9688"/>
                  </a:cubicBezTo>
                  <a:cubicBezTo>
                    <a:pt x="63448" y="9718"/>
                    <a:pt x="63418" y="9758"/>
                    <a:pt x="63386" y="9790"/>
                  </a:cubicBezTo>
                  <a:cubicBezTo>
                    <a:pt x="63276" y="9783"/>
                    <a:pt x="63165" y="9783"/>
                    <a:pt x="63055" y="9775"/>
                  </a:cubicBezTo>
                  <a:cubicBezTo>
                    <a:pt x="63048" y="9774"/>
                    <a:pt x="63042" y="9774"/>
                    <a:pt x="63035" y="9774"/>
                  </a:cubicBezTo>
                  <a:cubicBezTo>
                    <a:pt x="62918" y="9774"/>
                    <a:pt x="62774" y="9839"/>
                    <a:pt x="62658" y="9839"/>
                  </a:cubicBezTo>
                  <a:cubicBezTo>
                    <a:pt x="62538" y="9839"/>
                    <a:pt x="62449" y="9771"/>
                    <a:pt x="62449" y="9492"/>
                  </a:cubicBezTo>
                  <a:cubicBezTo>
                    <a:pt x="62449" y="9437"/>
                    <a:pt x="62395" y="9405"/>
                    <a:pt x="62327" y="9405"/>
                  </a:cubicBezTo>
                  <a:cubicBezTo>
                    <a:pt x="62266" y="9405"/>
                    <a:pt x="62195" y="9431"/>
                    <a:pt x="62142" y="9492"/>
                  </a:cubicBezTo>
                  <a:lnTo>
                    <a:pt x="62142" y="9499"/>
                  </a:lnTo>
                  <a:cubicBezTo>
                    <a:pt x="61842" y="9594"/>
                    <a:pt x="61481" y="9546"/>
                    <a:pt x="61275" y="9877"/>
                  </a:cubicBezTo>
                  <a:cubicBezTo>
                    <a:pt x="61180" y="10242"/>
                    <a:pt x="60925" y="10256"/>
                    <a:pt x="60663" y="10256"/>
                  </a:cubicBezTo>
                  <a:cubicBezTo>
                    <a:pt x="60640" y="10256"/>
                    <a:pt x="60618" y="10256"/>
                    <a:pt x="60596" y="10256"/>
                  </a:cubicBezTo>
                  <a:cubicBezTo>
                    <a:pt x="60535" y="10256"/>
                    <a:pt x="60475" y="10257"/>
                    <a:pt x="60417" y="10262"/>
                  </a:cubicBezTo>
                  <a:cubicBezTo>
                    <a:pt x="60281" y="10227"/>
                    <a:pt x="60109" y="10065"/>
                    <a:pt x="59987" y="10065"/>
                  </a:cubicBezTo>
                  <a:cubicBezTo>
                    <a:pt x="59898" y="10065"/>
                    <a:pt x="59835" y="10153"/>
                    <a:pt x="59835" y="10444"/>
                  </a:cubicBezTo>
                  <a:cubicBezTo>
                    <a:pt x="59773" y="10506"/>
                    <a:pt x="59709" y="10578"/>
                    <a:pt x="59646" y="10640"/>
                  </a:cubicBezTo>
                  <a:cubicBezTo>
                    <a:pt x="59562" y="10650"/>
                    <a:pt x="59489" y="10895"/>
                    <a:pt x="59408" y="10895"/>
                  </a:cubicBezTo>
                  <a:cubicBezTo>
                    <a:pt x="59367" y="10895"/>
                    <a:pt x="59324" y="10833"/>
                    <a:pt x="59276" y="10648"/>
                  </a:cubicBezTo>
                  <a:lnTo>
                    <a:pt x="59261" y="10640"/>
                  </a:lnTo>
                  <a:cubicBezTo>
                    <a:pt x="59276" y="10625"/>
                    <a:pt x="59284" y="10608"/>
                    <a:pt x="59291" y="10593"/>
                  </a:cubicBezTo>
                  <a:cubicBezTo>
                    <a:pt x="59395" y="10444"/>
                    <a:pt x="59679" y="10412"/>
                    <a:pt x="59607" y="10121"/>
                  </a:cubicBezTo>
                  <a:lnTo>
                    <a:pt x="59607" y="10121"/>
                  </a:lnTo>
                  <a:cubicBezTo>
                    <a:pt x="59444" y="10207"/>
                    <a:pt x="59311" y="10276"/>
                    <a:pt x="59171" y="10347"/>
                  </a:cubicBezTo>
                  <a:lnTo>
                    <a:pt x="59171" y="10347"/>
                  </a:lnTo>
                  <a:cubicBezTo>
                    <a:pt x="59068" y="10284"/>
                    <a:pt x="58967" y="10252"/>
                    <a:pt x="58867" y="10252"/>
                  </a:cubicBezTo>
                  <a:cubicBezTo>
                    <a:pt x="58769" y="10252"/>
                    <a:pt x="58672" y="10283"/>
                    <a:pt x="58575" y="10349"/>
                  </a:cubicBezTo>
                  <a:cubicBezTo>
                    <a:pt x="58552" y="10380"/>
                    <a:pt x="58520" y="10412"/>
                    <a:pt x="58498" y="10451"/>
                  </a:cubicBezTo>
                  <a:cubicBezTo>
                    <a:pt x="58365" y="10606"/>
                    <a:pt x="57454" y="10939"/>
                    <a:pt x="57160" y="10939"/>
                  </a:cubicBezTo>
                  <a:cubicBezTo>
                    <a:pt x="57157" y="10939"/>
                    <a:pt x="57154" y="10939"/>
                    <a:pt x="57150" y="10939"/>
                  </a:cubicBezTo>
                  <a:cubicBezTo>
                    <a:pt x="57112" y="10937"/>
                    <a:pt x="57073" y="10935"/>
                    <a:pt x="57036" y="10935"/>
                  </a:cubicBezTo>
                  <a:cubicBezTo>
                    <a:pt x="56883" y="10935"/>
                    <a:pt x="56762" y="10970"/>
                    <a:pt x="56852" y="11222"/>
                  </a:cubicBezTo>
                  <a:cubicBezTo>
                    <a:pt x="56859" y="11317"/>
                    <a:pt x="56867" y="11411"/>
                    <a:pt x="56875" y="11513"/>
                  </a:cubicBezTo>
                  <a:lnTo>
                    <a:pt x="56670" y="11600"/>
                  </a:lnTo>
                  <a:cubicBezTo>
                    <a:pt x="56576" y="11640"/>
                    <a:pt x="56482" y="11672"/>
                    <a:pt x="56387" y="11712"/>
                  </a:cubicBezTo>
                  <a:cubicBezTo>
                    <a:pt x="56136" y="11712"/>
                    <a:pt x="55875" y="11702"/>
                    <a:pt x="55624" y="11695"/>
                  </a:cubicBezTo>
                  <a:cubicBezTo>
                    <a:pt x="55442" y="11545"/>
                    <a:pt x="55072" y="11672"/>
                    <a:pt x="55040" y="11309"/>
                  </a:cubicBezTo>
                  <a:cubicBezTo>
                    <a:pt x="55182" y="11058"/>
                    <a:pt x="55174" y="10790"/>
                    <a:pt x="54955" y="10633"/>
                  </a:cubicBezTo>
                  <a:cubicBezTo>
                    <a:pt x="54741" y="10484"/>
                    <a:pt x="54828" y="10325"/>
                    <a:pt x="54843" y="10160"/>
                  </a:cubicBezTo>
                  <a:lnTo>
                    <a:pt x="54851" y="10160"/>
                  </a:lnTo>
                  <a:cubicBezTo>
                    <a:pt x="54923" y="10096"/>
                    <a:pt x="54945" y="10019"/>
                    <a:pt x="54843" y="9987"/>
                  </a:cubicBezTo>
                  <a:cubicBezTo>
                    <a:pt x="54567" y="9900"/>
                    <a:pt x="54687" y="9743"/>
                    <a:pt x="54766" y="9594"/>
                  </a:cubicBezTo>
                  <a:lnTo>
                    <a:pt x="54766" y="9594"/>
                  </a:lnTo>
                  <a:cubicBezTo>
                    <a:pt x="54828" y="9609"/>
                    <a:pt x="54891" y="9616"/>
                    <a:pt x="54945" y="9624"/>
                  </a:cubicBezTo>
                  <a:cubicBezTo>
                    <a:pt x="54960" y="9625"/>
                    <a:pt x="54975" y="9626"/>
                    <a:pt x="54990" y="9626"/>
                  </a:cubicBezTo>
                  <a:cubicBezTo>
                    <a:pt x="55094" y="9626"/>
                    <a:pt x="55190" y="9593"/>
                    <a:pt x="55182" y="9482"/>
                  </a:cubicBezTo>
                  <a:cubicBezTo>
                    <a:pt x="55176" y="9389"/>
                    <a:pt x="55090" y="9350"/>
                    <a:pt x="55000" y="9350"/>
                  </a:cubicBezTo>
                  <a:cubicBezTo>
                    <a:pt x="54976" y="9350"/>
                    <a:pt x="54953" y="9352"/>
                    <a:pt x="54930" y="9357"/>
                  </a:cubicBezTo>
                  <a:cubicBezTo>
                    <a:pt x="54868" y="9372"/>
                    <a:pt x="54813" y="9388"/>
                    <a:pt x="54749" y="9405"/>
                  </a:cubicBezTo>
                  <a:cubicBezTo>
                    <a:pt x="54709" y="9394"/>
                    <a:pt x="54671" y="9390"/>
                    <a:pt x="54633" y="9390"/>
                  </a:cubicBezTo>
                  <a:cubicBezTo>
                    <a:pt x="54477" y="9390"/>
                    <a:pt x="54334" y="9466"/>
                    <a:pt x="54182" y="9492"/>
                  </a:cubicBezTo>
                  <a:cubicBezTo>
                    <a:pt x="53970" y="9357"/>
                    <a:pt x="53687" y="9303"/>
                    <a:pt x="53608" y="9010"/>
                  </a:cubicBezTo>
                  <a:cubicBezTo>
                    <a:pt x="53521" y="8689"/>
                    <a:pt x="53781" y="8373"/>
                    <a:pt x="53615" y="8050"/>
                  </a:cubicBezTo>
                  <a:cubicBezTo>
                    <a:pt x="53662" y="7957"/>
                    <a:pt x="53712" y="7883"/>
                    <a:pt x="53771" y="7883"/>
                  </a:cubicBezTo>
                  <a:cubicBezTo>
                    <a:pt x="53811" y="7883"/>
                    <a:pt x="53856" y="7917"/>
                    <a:pt x="53906" y="8003"/>
                  </a:cubicBezTo>
                  <a:cubicBezTo>
                    <a:pt x="53978" y="8105"/>
                    <a:pt x="54025" y="8224"/>
                    <a:pt x="54080" y="8341"/>
                  </a:cubicBezTo>
                  <a:cubicBezTo>
                    <a:pt x="54057" y="8413"/>
                    <a:pt x="54018" y="8483"/>
                    <a:pt x="54001" y="8562"/>
                  </a:cubicBezTo>
                  <a:cubicBezTo>
                    <a:pt x="53963" y="8704"/>
                    <a:pt x="53812" y="8853"/>
                    <a:pt x="53986" y="8995"/>
                  </a:cubicBezTo>
                  <a:cubicBezTo>
                    <a:pt x="54056" y="9054"/>
                    <a:pt x="54129" y="9074"/>
                    <a:pt x="54205" y="9074"/>
                  </a:cubicBezTo>
                  <a:cubicBezTo>
                    <a:pt x="54281" y="9074"/>
                    <a:pt x="54360" y="9054"/>
                    <a:pt x="54443" y="9034"/>
                  </a:cubicBezTo>
                  <a:cubicBezTo>
                    <a:pt x="54851" y="8955"/>
                    <a:pt x="54828" y="8632"/>
                    <a:pt x="54860" y="8341"/>
                  </a:cubicBezTo>
                  <a:cubicBezTo>
                    <a:pt x="54883" y="8105"/>
                    <a:pt x="54773" y="7955"/>
                    <a:pt x="54567" y="7853"/>
                  </a:cubicBezTo>
                  <a:cubicBezTo>
                    <a:pt x="54505" y="7759"/>
                    <a:pt x="54435" y="7664"/>
                    <a:pt x="54371" y="7570"/>
                  </a:cubicBezTo>
                  <a:cubicBezTo>
                    <a:pt x="54411" y="7247"/>
                    <a:pt x="54348" y="6979"/>
                    <a:pt x="53970" y="6916"/>
                  </a:cubicBezTo>
                  <a:cubicBezTo>
                    <a:pt x="53946" y="6909"/>
                    <a:pt x="53916" y="6909"/>
                    <a:pt x="53891" y="6901"/>
                  </a:cubicBezTo>
                  <a:cubicBezTo>
                    <a:pt x="53836" y="6869"/>
                    <a:pt x="53774" y="6829"/>
                    <a:pt x="53710" y="6799"/>
                  </a:cubicBezTo>
                  <a:lnTo>
                    <a:pt x="53717" y="6799"/>
                  </a:lnTo>
                  <a:cubicBezTo>
                    <a:pt x="53592" y="6633"/>
                    <a:pt x="53426" y="6538"/>
                    <a:pt x="53222" y="6516"/>
                  </a:cubicBezTo>
                  <a:lnTo>
                    <a:pt x="53230" y="6506"/>
                  </a:lnTo>
                  <a:cubicBezTo>
                    <a:pt x="53160" y="6247"/>
                    <a:pt x="52954" y="6232"/>
                    <a:pt x="52742" y="6232"/>
                  </a:cubicBezTo>
                  <a:cubicBezTo>
                    <a:pt x="52703" y="6200"/>
                    <a:pt x="52670" y="6175"/>
                    <a:pt x="52640" y="6145"/>
                  </a:cubicBezTo>
                  <a:cubicBezTo>
                    <a:pt x="52486" y="5991"/>
                    <a:pt x="52349" y="5927"/>
                    <a:pt x="52223" y="5927"/>
                  </a:cubicBezTo>
                  <a:cubicBezTo>
                    <a:pt x="52016" y="5927"/>
                    <a:pt x="51841" y="6103"/>
                    <a:pt x="51678" y="6334"/>
                  </a:cubicBezTo>
                  <a:cubicBezTo>
                    <a:pt x="51624" y="6327"/>
                    <a:pt x="51561" y="6327"/>
                    <a:pt x="51497" y="6327"/>
                  </a:cubicBezTo>
                  <a:lnTo>
                    <a:pt x="51497" y="6317"/>
                  </a:lnTo>
                  <a:lnTo>
                    <a:pt x="51506" y="6317"/>
                  </a:lnTo>
                  <a:cubicBezTo>
                    <a:pt x="51497" y="6255"/>
                    <a:pt x="51497" y="6200"/>
                    <a:pt x="51489" y="6138"/>
                  </a:cubicBezTo>
                  <a:cubicBezTo>
                    <a:pt x="51427" y="6019"/>
                    <a:pt x="51308" y="5996"/>
                    <a:pt x="51199" y="5949"/>
                  </a:cubicBezTo>
                  <a:lnTo>
                    <a:pt x="51017" y="5949"/>
                  </a:lnTo>
                  <a:cubicBezTo>
                    <a:pt x="50994" y="5946"/>
                    <a:pt x="50972" y="5945"/>
                    <a:pt x="50952" y="5945"/>
                  </a:cubicBezTo>
                  <a:cubicBezTo>
                    <a:pt x="50633" y="5945"/>
                    <a:pt x="50763" y="6234"/>
                    <a:pt x="50726" y="6412"/>
                  </a:cubicBezTo>
                  <a:lnTo>
                    <a:pt x="50726" y="6421"/>
                  </a:lnTo>
                  <a:cubicBezTo>
                    <a:pt x="50632" y="6389"/>
                    <a:pt x="50537" y="6357"/>
                    <a:pt x="50443" y="6317"/>
                  </a:cubicBezTo>
                  <a:cubicBezTo>
                    <a:pt x="50435" y="6185"/>
                    <a:pt x="50356" y="6058"/>
                    <a:pt x="50482" y="5924"/>
                  </a:cubicBezTo>
                  <a:cubicBezTo>
                    <a:pt x="50562" y="5830"/>
                    <a:pt x="50562" y="5696"/>
                    <a:pt x="50403" y="5673"/>
                  </a:cubicBezTo>
                  <a:cubicBezTo>
                    <a:pt x="50390" y="5670"/>
                    <a:pt x="50376" y="5669"/>
                    <a:pt x="50362" y="5669"/>
                  </a:cubicBezTo>
                  <a:cubicBezTo>
                    <a:pt x="50251" y="5669"/>
                    <a:pt x="50149" y="5755"/>
                    <a:pt x="50191" y="5854"/>
                  </a:cubicBezTo>
                  <a:cubicBezTo>
                    <a:pt x="50278" y="6066"/>
                    <a:pt x="50137" y="6175"/>
                    <a:pt x="50057" y="6327"/>
                  </a:cubicBezTo>
                  <a:cubicBezTo>
                    <a:pt x="49836" y="6412"/>
                    <a:pt x="49774" y="6618"/>
                    <a:pt x="49672" y="6799"/>
                  </a:cubicBezTo>
                  <a:cubicBezTo>
                    <a:pt x="49640" y="6807"/>
                    <a:pt x="49608" y="6807"/>
                    <a:pt x="49577" y="6814"/>
                  </a:cubicBezTo>
                  <a:cubicBezTo>
                    <a:pt x="49498" y="6752"/>
                    <a:pt x="49490" y="6657"/>
                    <a:pt x="49483" y="6563"/>
                  </a:cubicBezTo>
                  <a:cubicBezTo>
                    <a:pt x="49450" y="6205"/>
                    <a:pt x="49347" y="6040"/>
                    <a:pt x="49112" y="6040"/>
                  </a:cubicBezTo>
                  <a:cubicBezTo>
                    <a:pt x="49007" y="6040"/>
                    <a:pt x="48874" y="6074"/>
                    <a:pt x="48710" y="6138"/>
                  </a:cubicBezTo>
                  <a:cubicBezTo>
                    <a:pt x="48693" y="6137"/>
                    <a:pt x="48677" y="6136"/>
                    <a:pt x="48660" y="6136"/>
                  </a:cubicBezTo>
                  <a:cubicBezTo>
                    <a:pt x="48517" y="6136"/>
                    <a:pt x="48396" y="6177"/>
                    <a:pt x="48325" y="6327"/>
                  </a:cubicBezTo>
                  <a:cubicBezTo>
                    <a:pt x="48436" y="6483"/>
                    <a:pt x="48742" y="6546"/>
                    <a:pt x="48561" y="6846"/>
                  </a:cubicBezTo>
                  <a:cubicBezTo>
                    <a:pt x="48553" y="6861"/>
                    <a:pt x="48655" y="6941"/>
                    <a:pt x="48710" y="6996"/>
                  </a:cubicBezTo>
                  <a:cubicBezTo>
                    <a:pt x="48735" y="7043"/>
                    <a:pt x="48750" y="7082"/>
                    <a:pt x="48774" y="7120"/>
                  </a:cubicBezTo>
                  <a:lnTo>
                    <a:pt x="48750" y="7120"/>
                  </a:lnTo>
                  <a:cubicBezTo>
                    <a:pt x="48294" y="7279"/>
                    <a:pt x="47884" y="7538"/>
                    <a:pt x="47452" y="7751"/>
                  </a:cubicBezTo>
                  <a:lnTo>
                    <a:pt x="47452" y="7759"/>
                  </a:lnTo>
                  <a:cubicBezTo>
                    <a:pt x="47378" y="7708"/>
                    <a:pt x="47310" y="7685"/>
                    <a:pt x="47244" y="7685"/>
                  </a:cubicBezTo>
                  <a:cubicBezTo>
                    <a:pt x="47146" y="7685"/>
                    <a:pt x="47054" y="7734"/>
                    <a:pt x="46955" y="7814"/>
                  </a:cubicBezTo>
                  <a:cubicBezTo>
                    <a:pt x="46819" y="7923"/>
                    <a:pt x="46689" y="8061"/>
                    <a:pt x="46504" y="8061"/>
                  </a:cubicBezTo>
                  <a:cubicBezTo>
                    <a:pt x="46475" y="8061"/>
                    <a:pt x="46444" y="8057"/>
                    <a:pt x="46412" y="8050"/>
                  </a:cubicBezTo>
                  <a:cubicBezTo>
                    <a:pt x="46452" y="7617"/>
                    <a:pt x="46074" y="7610"/>
                    <a:pt x="45829" y="7468"/>
                  </a:cubicBezTo>
                  <a:cubicBezTo>
                    <a:pt x="45900" y="7413"/>
                    <a:pt x="45970" y="7349"/>
                    <a:pt x="46042" y="7286"/>
                  </a:cubicBezTo>
                  <a:cubicBezTo>
                    <a:pt x="46380" y="7035"/>
                    <a:pt x="46892" y="7309"/>
                    <a:pt x="47183" y="6916"/>
                  </a:cubicBezTo>
                  <a:cubicBezTo>
                    <a:pt x="47246" y="6876"/>
                    <a:pt x="47302" y="6829"/>
                    <a:pt x="47365" y="6790"/>
                  </a:cubicBezTo>
                  <a:lnTo>
                    <a:pt x="47474" y="6712"/>
                  </a:lnTo>
                  <a:lnTo>
                    <a:pt x="47663" y="6799"/>
                  </a:lnTo>
                  <a:cubicBezTo>
                    <a:pt x="47780" y="6827"/>
                    <a:pt x="47872" y="6843"/>
                    <a:pt x="47942" y="6843"/>
                  </a:cubicBezTo>
                  <a:cubicBezTo>
                    <a:pt x="48148" y="6843"/>
                    <a:pt x="48176" y="6706"/>
                    <a:pt x="48136" y="6327"/>
                  </a:cubicBezTo>
                  <a:cubicBezTo>
                    <a:pt x="48105" y="6327"/>
                    <a:pt x="48081" y="6317"/>
                    <a:pt x="48049" y="6317"/>
                  </a:cubicBezTo>
                  <a:lnTo>
                    <a:pt x="48049" y="6051"/>
                  </a:lnTo>
                  <a:cubicBezTo>
                    <a:pt x="48183" y="6019"/>
                    <a:pt x="48325" y="5987"/>
                    <a:pt x="48466" y="5956"/>
                  </a:cubicBezTo>
                  <a:cubicBezTo>
                    <a:pt x="48600" y="5932"/>
                    <a:pt x="48789" y="5932"/>
                    <a:pt x="48767" y="5743"/>
                  </a:cubicBezTo>
                  <a:cubicBezTo>
                    <a:pt x="48755" y="5590"/>
                    <a:pt x="48657" y="5550"/>
                    <a:pt x="48551" y="5550"/>
                  </a:cubicBezTo>
                  <a:cubicBezTo>
                    <a:pt x="48498" y="5550"/>
                    <a:pt x="48443" y="5560"/>
                    <a:pt x="48396" y="5571"/>
                  </a:cubicBezTo>
                  <a:cubicBezTo>
                    <a:pt x="47986" y="5641"/>
                    <a:pt x="47586" y="5750"/>
                    <a:pt x="47176" y="5837"/>
                  </a:cubicBezTo>
                  <a:cubicBezTo>
                    <a:pt x="46885" y="5964"/>
                    <a:pt x="46348" y="5790"/>
                    <a:pt x="46490" y="6412"/>
                  </a:cubicBezTo>
                  <a:cubicBezTo>
                    <a:pt x="46398" y="6453"/>
                    <a:pt x="46313" y="6501"/>
                    <a:pt x="46217" y="6501"/>
                  </a:cubicBezTo>
                  <a:cubicBezTo>
                    <a:pt x="46165" y="6501"/>
                    <a:pt x="46110" y="6487"/>
                    <a:pt x="46050" y="6451"/>
                  </a:cubicBezTo>
                  <a:cubicBezTo>
                    <a:pt x="45811" y="6315"/>
                    <a:pt x="45663" y="6237"/>
                    <a:pt x="45566" y="6237"/>
                  </a:cubicBezTo>
                  <a:cubicBezTo>
                    <a:pt x="45423" y="6237"/>
                    <a:pt x="45391" y="6405"/>
                    <a:pt x="45349" y="6799"/>
                  </a:cubicBezTo>
                  <a:cubicBezTo>
                    <a:pt x="45305" y="6805"/>
                    <a:pt x="45261" y="6809"/>
                    <a:pt x="45218" y="6809"/>
                  </a:cubicBezTo>
                  <a:cubicBezTo>
                    <a:pt x="45093" y="6809"/>
                    <a:pt x="44974" y="6776"/>
                    <a:pt x="44869" y="6665"/>
                  </a:cubicBezTo>
                  <a:cubicBezTo>
                    <a:pt x="44785" y="6571"/>
                    <a:pt x="44687" y="6516"/>
                    <a:pt x="44584" y="6516"/>
                  </a:cubicBezTo>
                  <a:cubicBezTo>
                    <a:pt x="44513" y="6516"/>
                    <a:pt x="44438" y="6543"/>
                    <a:pt x="44364" y="6601"/>
                  </a:cubicBezTo>
                  <a:cubicBezTo>
                    <a:pt x="44260" y="6685"/>
                    <a:pt x="44136" y="6713"/>
                    <a:pt x="44011" y="6713"/>
                  </a:cubicBezTo>
                  <a:cubicBezTo>
                    <a:pt x="43995" y="6713"/>
                    <a:pt x="43979" y="6713"/>
                    <a:pt x="43964" y="6712"/>
                  </a:cubicBezTo>
                  <a:cubicBezTo>
                    <a:pt x="43951" y="6712"/>
                    <a:pt x="43938" y="6711"/>
                    <a:pt x="43925" y="6711"/>
                  </a:cubicBezTo>
                  <a:cubicBezTo>
                    <a:pt x="43567" y="6711"/>
                    <a:pt x="43299" y="6936"/>
                    <a:pt x="43004" y="7082"/>
                  </a:cubicBezTo>
                  <a:cubicBezTo>
                    <a:pt x="42870" y="7145"/>
                    <a:pt x="42805" y="7247"/>
                    <a:pt x="42972" y="7366"/>
                  </a:cubicBezTo>
                  <a:cubicBezTo>
                    <a:pt x="42987" y="7381"/>
                    <a:pt x="43019" y="7389"/>
                    <a:pt x="43042" y="7389"/>
                  </a:cubicBezTo>
                  <a:cubicBezTo>
                    <a:pt x="43023" y="7637"/>
                    <a:pt x="42890" y="7663"/>
                    <a:pt x="42743" y="7663"/>
                  </a:cubicBezTo>
                  <a:cubicBezTo>
                    <a:pt x="42703" y="7663"/>
                    <a:pt x="42663" y="7661"/>
                    <a:pt x="42623" y="7661"/>
                  </a:cubicBezTo>
                  <a:cubicBezTo>
                    <a:pt x="42571" y="7661"/>
                    <a:pt x="42520" y="7664"/>
                    <a:pt x="42475" y="7680"/>
                  </a:cubicBezTo>
                  <a:cubicBezTo>
                    <a:pt x="42346" y="7626"/>
                    <a:pt x="42404" y="7342"/>
                    <a:pt x="42261" y="7342"/>
                  </a:cubicBezTo>
                  <a:cubicBezTo>
                    <a:pt x="42238" y="7342"/>
                    <a:pt x="42211" y="7350"/>
                    <a:pt x="42176" y="7366"/>
                  </a:cubicBezTo>
                  <a:cubicBezTo>
                    <a:pt x="41965" y="7460"/>
                    <a:pt x="41704" y="7404"/>
                    <a:pt x="41522" y="7570"/>
                  </a:cubicBezTo>
                  <a:cubicBezTo>
                    <a:pt x="41483" y="7602"/>
                    <a:pt x="41453" y="7632"/>
                    <a:pt x="41413" y="7657"/>
                  </a:cubicBezTo>
                  <a:cubicBezTo>
                    <a:pt x="41400" y="7656"/>
                    <a:pt x="41387" y="7656"/>
                    <a:pt x="41375" y="7656"/>
                  </a:cubicBezTo>
                  <a:cubicBezTo>
                    <a:pt x="41013" y="7656"/>
                    <a:pt x="41053" y="7894"/>
                    <a:pt x="41137" y="8144"/>
                  </a:cubicBezTo>
                  <a:cubicBezTo>
                    <a:pt x="40846" y="8207"/>
                    <a:pt x="40625" y="8413"/>
                    <a:pt x="40358" y="8522"/>
                  </a:cubicBezTo>
                  <a:cubicBezTo>
                    <a:pt x="40213" y="8565"/>
                    <a:pt x="40063" y="8632"/>
                    <a:pt x="39930" y="8632"/>
                  </a:cubicBezTo>
                  <a:cubicBezTo>
                    <a:pt x="39797" y="8632"/>
                    <a:pt x="39682" y="8564"/>
                    <a:pt x="39610" y="8333"/>
                  </a:cubicBezTo>
                  <a:cubicBezTo>
                    <a:pt x="39491" y="8184"/>
                    <a:pt x="39327" y="8042"/>
                    <a:pt x="39603" y="7885"/>
                  </a:cubicBezTo>
                  <a:cubicBezTo>
                    <a:pt x="39697" y="7829"/>
                    <a:pt x="39760" y="7704"/>
                    <a:pt x="39720" y="7593"/>
                  </a:cubicBezTo>
                  <a:cubicBezTo>
                    <a:pt x="39683" y="7488"/>
                    <a:pt x="39605" y="7468"/>
                    <a:pt x="39520" y="7468"/>
                  </a:cubicBezTo>
                  <a:cubicBezTo>
                    <a:pt x="39477" y="7468"/>
                    <a:pt x="39432" y="7473"/>
                    <a:pt x="39389" y="7475"/>
                  </a:cubicBezTo>
                  <a:cubicBezTo>
                    <a:pt x="39280" y="7483"/>
                    <a:pt x="39168" y="7515"/>
                    <a:pt x="39066" y="7545"/>
                  </a:cubicBezTo>
                  <a:cubicBezTo>
                    <a:pt x="38974" y="7572"/>
                    <a:pt x="38889" y="7587"/>
                    <a:pt x="38812" y="7587"/>
                  </a:cubicBezTo>
                  <a:cubicBezTo>
                    <a:pt x="38592" y="7587"/>
                    <a:pt x="38435" y="7468"/>
                    <a:pt x="38365" y="7177"/>
                  </a:cubicBezTo>
                  <a:cubicBezTo>
                    <a:pt x="38310" y="6996"/>
                    <a:pt x="38444" y="6909"/>
                    <a:pt x="38546" y="6807"/>
                  </a:cubicBezTo>
                  <a:cubicBezTo>
                    <a:pt x="38775" y="6712"/>
                    <a:pt x="38720" y="6506"/>
                    <a:pt x="38743" y="6327"/>
                  </a:cubicBezTo>
                  <a:cubicBezTo>
                    <a:pt x="38822" y="5996"/>
                    <a:pt x="38524" y="6034"/>
                    <a:pt x="38365" y="5939"/>
                  </a:cubicBezTo>
                  <a:cubicBezTo>
                    <a:pt x="38129" y="5524"/>
                    <a:pt x="38618" y="5019"/>
                    <a:pt x="38201" y="4626"/>
                  </a:cubicBezTo>
                  <a:cubicBezTo>
                    <a:pt x="38146" y="4569"/>
                    <a:pt x="38240" y="4484"/>
                    <a:pt x="38295" y="4428"/>
                  </a:cubicBezTo>
                  <a:cubicBezTo>
                    <a:pt x="38335" y="4380"/>
                    <a:pt x="38382" y="4333"/>
                    <a:pt x="38422" y="4286"/>
                  </a:cubicBezTo>
                  <a:cubicBezTo>
                    <a:pt x="38705" y="3940"/>
                    <a:pt x="38681" y="3736"/>
                    <a:pt x="38295" y="3547"/>
                  </a:cubicBezTo>
                  <a:cubicBezTo>
                    <a:pt x="38114" y="3453"/>
                    <a:pt x="38074" y="3286"/>
                    <a:pt x="37964" y="3162"/>
                  </a:cubicBezTo>
                  <a:cubicBezTo>
                    <a:pt x="37997" y="3097"/>
                    <a:pt x="38034" y="3028"/>
                    <a:pt x="38067" y="2963"/>
                  </a:cubicBezTo>
                  <a:cubicBezTo>
                    <a:pt x="38106" y="2901"/>
                    <a:pt x="38114" y="2846"/>
                    <a:pt x="38099" y="2807"/>
                  </a:cubicBezTo>
                  <a:cubicBezTo>
                    <a:pt x="38134" y="2483"/>
                    <a:pt x="37962" y="2236"/>
                    <a:pt x="37667" y="2236"/>
                  </a:cubicBezTo>
                  <a:cubicBezTo>
                    <a:pt x="37631" y="2236"/>
                    <a:pt x="37594" y="2240"/>
                    <a:pt x="37554" y="2247"/>
                  </a:cubicBezTo>
                  <a:cubicBezTo>
                    <a:pt x="37510" y="2255"/>
                    <a:pt x="37471" y="2259"/>
                    <a:pt x="37437" y="2259"/>
                  </a:cubicBezTo>
                  <a:cubicBezTo>
                    <a:pt x="37232" y="2259"/>
                    <a:pt x="37197" y="2124"/>
                    <a:pt x="37082" y="1949"/>
                  </a:cubicBezTo>
                  <a:cubicBezTo>
                    <a:pt x="36901" y="1665"/>
                    <a:pt x="37129" y="1233"/>
                    <a:pt x="36721" y="1059"/>
                  </a:cubicBezTo>
                  <a:cubicBezTo>
                    <a:pt x="36468" y="775"/>
                    <a:pt x="36098" y="775"/>
                    <a:pt x="35784" y="634"/>
                  </a:cubicBezTo>
                  <a:cubicBezTo>
                    <a:pt x="35670" y="581"/>
                    <a:pt x="35562" y="553"/>
                    <a:pt x="35464" y="553"/>
                  </a:cubicBezTo>
                  <a:cubicBezTo>
                    <a:pt x="35257" y="553"/>
                    <a:pt x="35092" y="676"/>
                    <a:pt x="34996" y="949"/>
                  </a:cubicBezTo>
                  <a:cubicBezTo>
                    <a:pt x="34878" y="1046"/>
                    <a:pt x="34763" y="1098"/>
                    <a:pt x="34648" y="1098"/>
                  </a:cubicBezTo>
                  <a:cubicBezTo>
                    <a:pt x="34539" y="1098"/>
                    <a:pt x="34431" y="1052"/>
                    <a:pt x="34320" y="957"/>
                  </a:cubicBezTo>
                  <a:cubicBezTo>
                    <a:pt x="34303" y="634"/>
                    <a:pt x="34265" y="327"/>
                    <a:pt x="33840" y="295"/>
                  </a:cubicBezTo>
                  <a:cubicBezTo>
                    <a:pt x="33783" y="288"/>
                    <a:pt x="33721" y="280"/>
                    <a:pt x="33658" y="271"/>
                  </a:cubicBezTo>
                  <a:cubicBezTo>
                    <a:pt x="33611" y="251"/>
                    <a:pt x="33563" y="244"/>
                    <a:pt x="33515" y="244"/>
                  </a:cubicBezTo>
                  <a:cubicBezTo>
                    <a:pt x="33386" y="244"/>
                    <a:pt x="33256" y="297"/>
                    <a:pt x="33127" y="297"/>
                  </a:cubicBezTo>
                  <a:cubicBezTo>
                    <a:pt x="33115" y="297"/>
                    <a:pt x="33103" y="296"/>
                    <a:pt x="33091" y="295"/>
                  </a:cubicBezTo>
                  <a:cubicBezTo>
                    <a:pt x="32848" y="295"/>
                    <a:pt x="32714" y="422"/>
                    <a:pt x="32706" y="673"/>
                  </a:cubicBezTo>
                  <a:cubicBezTo>
                    <a:pt x="32676" y="698"/>
                    <a:pt x="32618" y="708"/>
                    <a:pt x="32542" y="708"/>
                  </a:cubicBezTo>
                  <a:cubicBezTo>
                    <a:pt x="32200" y="708"/>
                    <a:pt x="31503" y="490"/>
                    <a:pt x="31478" y="335"/>
                  </a:cubicBezTo>
                  <a:cubicBezTo>
                    <a:pt x="31478" y="318"/>
                    <a:pt x="31485" y="303"/>
                    <a:pt x="31485" y="288"/>
                  </a:cubicBezTo>
                  <a:cubicBezTo>
                    <a:pt x="31494" y="75"/>
                    <a:pt x="31436" y="0"/>
                    <a:pt x="31341" y="0"/>
                  </a:cubicBezTo>
                  <a:close/>
                </a:path>
              </a:pathLst>
            </a:custGeom>
            <a:solidFill>
              <a:schemeClr val="dk2"/>
            </a:solidFill>
            <a:ln>
              <a:noFill/>
            </a:ln>
          </p:spPr>
          <p:style>
            <a:lnRef idx="0"/>
            <a:fillRef idx="0"/>
            <a:effectRef idx="0"/>
            <a:fontRef idx="minor"/>
          </p:style>
        </p:sp>
        <p:sp>
          <p:nvSpPr>
            <p:cNvPr id="577" name="CustomShape 4"/>
            <p:cNvSpPr/>
            <p:nvPr/>
          </p:nvSpPr>
          <p:spPr>
            <a:xfrm>
              <a:off x="4046400" y="832320"/>
              <a:ext cx="54000" cy="16920"/>
            </a:xfrm>
            <a:custGeom>
              <a:avLst/>
              <a:gdLst/>
              <a:ahLst/>
              <a:rect l="l" t="t" r="r" b="b"/>
              <a:pathLst>
                <a:path w="745" h="582">
                  <a:moveTo>
                    <a:pt x="198" y="1"/>
                  </a:moveTo>
                  <a:cubicBezTo>
                    <a:pt x="0" y="1"/>
                    <a:pt x="52" y="224"/>
                    <a:pt x="69" y="270"/>
                  </a:cubicBezTo>
                  <a:cubicBezTo>
                    <a:pt x="171" y="496"/>
                    <a:pt x="430" y="489"/>
                    <a:pt x="619" y="576"/>
                  </a:cubicBezTo>
                  <a:cubicBezTo>
                    <a:pt x="628" y="580"/>
                    <a:pt x="637" y="582"/>
                    <a:pt x="645" y="582"/>
                  </a:cubicBezTo>
                  <a:cubicBezTo>
                    <a:pt x="704" y="582"/>
                    <a:pt x="744" y="493"/>
                    <a:pt x="738" y="402"/>
                  </a:cubicBezTo>
                  <a:cubicBezTo>
                    <a:pt x="636" y="190"/>
                    <a:pt x="477" y="24"/>
                    <a:pt x="218" y="1"/>
                  </a:cubicBezTo>
                  <a:cubicBezTo>
                    <a:pt x="211" y="1"/>
                    <a:pt x="205" y="1"/>
                    <a:pt x="198" y="1"/>
                  </a:cubicBezTo>
                  <a:close/>
                </a:path>
              </a:pathLst>
            </a:custGeom>
            <a:solidFill>
              <a:schemeClr val="dk2"/>
            </a:solidFill>
            <a:ln>
              <a:noFill/>
            </a:ln>
          </p:spPr>
          <p:style>
            <a:lnRef idx="0"/>
            <a:fillRef idx="0"/>
            <a:effectRef idx="0"/>
            <a:fontRef idx="minor"/>
          </p:style>
        </p:sp>
        <p:sp>
          <p:nvSpPr>
            <p:cNvPr id="578" name="CustomShape 5"/>
            <p:cNvSpPr/>
            <p:nvPr/>
          </p:nvSpPr>
          <p:spPr>
            <a:xfrm>
              <a:off x="3954240" y="792720"/>
              <a:ext cx="74160" cy="32760"/>
            </a:xfrm>
            <a:custGeom>
              <a:avLst/>
              <a:gdLst/>
              <a:ahLst/>
              <a:rect l="l" t="t" r="r" b="b"/>
              <a:pathLst>
                <a:path w="1025" h="1118">
                  <a:moveTo>
                    <a:pt x="811" y="1"/>
                  </a:moveTo>
                  <a:cubicBezTo>
                    <a:pt x="693" y="1"/>
                    <a:pt x="581" y="87"/>
                    <a:pt x="466" y="110"/>
                  </a:cubicBezTo>
                  <a:cubicBezTo>
                    <a:pt x="277" y="142"/>
                    <a:pt x="135" y="244"/>
                    <a:pt x="95" y="480"/>
                  </a:cubicBezTo>
                  <a:cubicBezTo>
                    <a:pt x="112" y="503"/>
                    <a:pt x="120" y="535"/>
                    <a:pt x="135" y="560"/>
                  </a:cubicBezTo>
                  <a:cubicBezTo>
                    <a:pt x="10" y="567"/>
                    <a:pt x="1" y="709"/>
                    <a:pt x="1" y="811"/>
                  </a:cubicBezTo>
                  <a:cubicBezTo>
                    <a:pt x="1" y="945"/>
                    <a:pt x="10" y="1102"/>
                    <a:pt x="160" y="1117"/>
                  </a:cubicBezTo>
                  <a:cubicBezTo>
                    <a:pt x="164" y="1117"/>
                    <a:pt x="168" y="1117"/>
                    <a:pt x="173" y="1117"/>
                  </a:cubicBezTo>
                  <a:cubicBezTo>
                    <a:pt x="321" y="1117"/>
                    <a:pt x="277" y="958"/>
                    <a:pt x="294" y="866"/>
                  </a:cubicBezTo>
                  <a:cubicBezTo>
                    <a:pt x="294" y="826"/>
                    <a:pt x="294" y="779"/>
                    <a:pt x="284" y="739"/>
                  </a:cubicBezTo>
                  <a:lnTo>
                    <a:pt x="284" y="739"/>
                  </a:lnTo>
                  <a:cubicBezTo>
                    <a:pt x="326" y="763"/>
                    <a:pt x="368" y="774"/>
                    <a:pt x="409" y="774"/>
                  </a:cubicBezTo>
                  <a:cubicBezTo>
                    <a:pt x="479" y="774"/>
                    <a:pt x="548" y="741"/>
                    <a:pt x="607" y="677"/>
                  </a:cubicBezTo>
                  <a:cubicBezTo>
                    <a:pt x="766" y="520"/>
                    <a:pt x="1025" y="425"/>
                    <a:pt x="1017" y="134"/>
                  </a:cubicBezTo>
                  <a:cubicBezTo>
                    <a:pt x="1017" y="110"/>
                    <a:pt x="993" y="87"/>
                    <a:pt x="970" y="63"/>
                  </a:cubicBezTo>
                  <a:cubicBezTo>
                    <a:pt x="915" y="17"/>
                    <a:pt x="862" y="1"/>
                    <a:pt x="811" y="1"/>
                  </a:cubicBezTo>
                  <a:close/>
                </a:path>
              </a:pathLst>
            </a:custGeom>
            <a:solidFill>
              <a:schemeClr val="dk2"/>
            </a:solidFill>
            <a:ln>
              <a:noFill/>
            </a:ln>
          </p:spPr>
          <p:style>
            <a:lnRef idx="0"/>
            <a:fillRef idx="0"/>
            <a:effectRef idx="0"/>
            <a:fontRef idx="minor"/>
          </p:style>
        </p:sp>
        <p:sp>
          <p:nvSpPr>
            <p:cNvPr id="579" name="CustomShape 6"/>
            <p:cNvSpPr/>
            <p:nvPr/>
          </p:nvSpPr>
          <p:spPr>
            <a:xfrm>
              <a:off x="3399480" y="1440"/>
              <a:ext cx="32400" cy="10080"/>
            </a:xfrm>
            <a:custGeom>
              <a:avLst/>
              <a:gdLst/>
              <a:ahLst/>
              <a:rect l="l" t="t" r="r" b="b"/>
              <a:pathLst>
                <a:path w="449" h="350">
                  <a:moveTo>
                    <a:pt x="240" y="1"/>
                  </a:moveTo>
                  <a:cubicBezTo>
                    <a:pt x="234" y="1"/>
                    <a:pt x="228" y="1"/>
                    <a:pt x="222" y="2"/>
                  </a:cubicBezTo>
                  <a:cubicBezTo>
                    <a:pt x="111" y="41"/>
                    <a:pt x="1" y="96"/>
                    <a:pt x="16" y="215"/>
                  </a:cubicBezTo>
                  <a:cubicBezTo>
                    <a:pt x="24" y="317"/>
                    <a:pt x="135" y="349"/>
                    <a:pt x="230" y="349"/>
                  </a:cubicBezTo>
                  <a:cubicBezTo>
                    <a:pt x="354" y="349"/>
                    <a:pt x="449" y="293"/>
                    <a:pt x="419" y="151"/>
                  </a:cubicBezTo>
                  <a:cubicBezTo>
                    <a:pt x="402" y="62"/>
                    <a:pt x="339" y="1"/>
                    <a:pt x="240" y="1"/>
                  </a:cubicBezTo>
                  <a:close/>
                </a:path>
              </a:pathLst>
            </a:custGeom>
            <a:solidFill>
              <a:schemeClr val="dk2"/>
            </a:solidFill>
            <a:ln>
              <a:noFill/>
            </a:ln>
          </p:spPr>
          <p:style>
            <a:lnRef idx="0"/>
            <a:fillRef idx="0"/>
            <a:effectRef idx="0"/>
            <a:fontRef idx="minor"/>
          </p:style>
        </p:sp>
        <p:sp>
          <p:nvSpPr>
            <p:cNvPr id="580" name="CustomShape 7"/>
            <p:cNvSpPr/>
            <p:nvPr/>
          </p:nvSpPr>
          <p:spPr>
            <a:xfrm>
              <a:off x="4017600" y="239400"/>
              <a:ext cx="25560" cy="10080"/>
            </a:xfrm>
            <a:custGeom>
              <a:avLst/>
              <a:gdLst/>
              <a:ahLst/>
              <a:rect l="l" t="t" r="r" b="b"/>
              <a:pathLst>
                <a:path w="354" h="351">
                  <a:moveTo>
                    <a:pt x="150" y="0"/>
                  </a:moveTo>
                  <a:cubicBezTo>
                    <a:pt x="58" y="0"/>
                    <a:pt x="8" y="62"/>
                    <a:pt x="8" y="169"/>
                  </a:cubicBezTo>
                  <a:cubicBezTo>
                    <a:pt x="0" y="263"/>
                    <a:pt x="30" y="350"/>
                    <a:pt x="157" y="350"/>
                  </a:cubicBezTo>
                  <a:cubicBezTo>
                    <a:pt x="259" y="350"/>
                    <a:pt x="323" y="295"/>
                    <a:pt x="353" y="184"/>
                  </a:cubicBezTo>
                  <a:cubicBezTo>
                    <a:pt x="346" y="82"/>
                    <a:pt x="284" y="20"/>
                    <a:pt x="181" y="2"/>
                  </a:cubicBezTo>
                  <a:cubicBezTo>
                    <a:pt x="170" y="1"/>
                    <a:pt x="160" y="0"/>
                    <a:pt x="150" y="0"/>
                  </a:cubicBezTo>
                  <a:close/>
                </a:path>
              </a:pathLst>
            </a:custGeom>
            <a:solidFill>
              <a:schemeClr val="dk2"/>
            </a:solidFill>
            <a:ln>
              <a:noFill/>
            </a:ln>
          </p:spPr>
          <p:style>
            <a:lnRef idx="0"/>
            <a:fillRef idx="0"/>
            <a:effectRef idx="0"/>
            <a:fontRef idx="minor"/>
          </p:style>
        </p:sp>
        <p:sp>
          <p:nvSpPr>
            <p:cNvPr id="581" name="CustomShape 8"/>
            <p:cNvSpPr/>
            <p:nvPr/>
          </p:nvSpPr>
          <p:spPr>
            <a:xfrm>
              <a:off x="1154520" y="587160"/>
              <a:ext cx="25560" cy="15840"/>
            </a:xfrm>
            <a:custGeom>
              <a:avLst/>
              <a:gdLst/>
              <a:ahLst/>
              <a:rect l="l" t="t" r="r" b="b"/>
              <a:pathLst>
                <a:path w="354" h="543">
                  <a:moveTo>
                    <a:pt x="267" y="0"/>
                  </a:moveTo>
                  <a:cubicBezTo>
                    <a:pt x="87" y="135"/>
                    <a:pt x="0" y="276"/>
                    <a:pt x="102" y="543"/>
                  </a:cubicBezTo>
                  <a:cubicBezTo>
                    <a:pt x="259" y="371"/>
                    <a:pt x="354" y="229"/>
                    <a:pt x="267" y="0"/>
                  </a:cubicBezTo>
                  <a:close/>
                </a:path>
              </a:pathLst>
            </a:custGeom>
            <a:solidFill>
              <a:schemeClr val="dk2"/>
            </a:solidFill>
            <a:ln>
              <a:noFill/>
            </a:ln>
          </p:spPr>
          <p:style>
            <a:lnRef idx="0"/>
            <a:fillRef idx="0"/>
            <a:effectRef idx="0"/>
            <a:fontRef idx="minor"/>
          </p:style>
        </p:sp>
        <p:sp>
          <p:nvSpPr>
            <p:cNvPr id="582" name="CustomShape 9"/>
            <p:cNvSpPr/>
            <p:nvPr/>
          </p:nvSpPr>
          <p:spPr>
            <a:xfrm>
              <a:off x="7356240" y="489240"/>
              <a:ext cx="28440" cy="6120"/>
            </a:xfrm>
            <a:custGeom>
              <a:avLst/>
              <a:gdLst/>
              <a:ahLst/>
              <a:rect l="l" t="t" r="r" b="b"/>
              <a:pathLst>
                <a:path w="394" h="221">
                  <a:moveTo>
                    <a:pt x="188" y="0"/>
                  </a:moveTo>
                  <a:cubicBezTo>
                    <a:pt x="130" y="0"/>
                    <a:pt x="67" y="19"/>
                    <a:pt x="1" y="47"/>
                  </a:cubicBezTo>
                  <a:cubicBezTo>
                    <a:pt x="55" y="220"/>
                    <a:pt x="205" y="203"/>
                    <a:pt x="331" y="211"/>
                  </a:cubicBezTo>
                  <a:cubicBezTo>
                    <a:pt x="346" y="211"/>
                    <a:pt x="394" y="126"/>
                    <a:pt x="379" y="109"/>
                  </a:cubicBezTo>
                  <a:cubicBezTo>
                    <a:pt x="326" y="30"/>
                    <a:pt x="261" y="0"/>
                    <a:pt x="188" y="0"/>
                  </a:cubicBezTo>
                  <a:close/>
                </a:path>
              </a:pathLst>
            </a:custGeom>
            <a:solidFill>
              <a:schemeClr val="dk2"/>
            </a:solidFill>
            <a:ln>
              <a:noFill/>
            </a:ln>
          </p:spPr>
          <p:style>
            <a:lnRef idx="0"/>
            <a:fillRef idx="0"/>
            <a:effectRef idx="0"/>
            <a:fontRef idx="minor"/>
          </p:style>
        </p:sp>
        <p:sp>
          <p:nvSpPr>
            <p:cNvPr id="583" name="CustomShape 10"/>
            <p:cNvSpPr/>
            <p:nvPr/>
          </p:nvSpPr>
          <p:spPr>
            <a:xfrm>
              <a:off x="5389560" y="752760"/>
              <a:ext cx="22680" cy="8640"/>
            </a:xfrm>
            <a:custGeom>
              <a:avLst/>
              <a:gdLst/>
              <a:ahLst/>
              <a:rect l="l" t="t" r="r" b="b"/>
              <a:pathLst>
                <a:path w="316" h="303">
                  <a:moveTo>
                    <a:pt x="182" y="1"/>
                  </a:moveTo>
                  <a:cubicBezTo>
                    <a:pt x="171" y="1"/>
                    <a:pt x="158" y="4"/>
                    <a:pt x="142" y="10"/>
                  </a:cubicBezTo>
                  <a:cubicBezTo>
                    <a:pt x="80" y="27"/>
                    <a:pt x="8" y="112"/>
                    <a:pt x="8" y="176"/>
                  </a:cubicBezTo>
                  <a:cubicBezTo>
                    <a:pt x="1" y="248"/>
                    <a:pt x="75" y="302"/>
                    <a:pt x="155" y="302"/>
                  </a:cubicBezTo>
                  <a:cubicBezTo>
                    <a:pt x="161" y="302"/>
                    <a:pt x="168" y="302"/>
                    <a:pt x="174" y="301"/>
                  </a:cubicBezTo>
                  <a:cubicBezTo>
                    <a:pt x="259" y="301"/>
                    <a:pt x="316" y="254"/>
                    <a:pt x="284" y="137"/>
                  </a:cubicBezTo>
                  <a:cubicBezTo>
                    <a:pt x="236" y="115"/>
                    <a:pt x="253" y="1"/>
                    <a:pt x="182" y="1"/>
                  </a:cubicBezTo>
                  <a:close/>
                </a:path>
              </a:pathLst>
            </a:custGeom>
            <a:solidFill>
              <a:schemeClr val="dk2"/>
            </a:solidFill>
            <a:ln>
              <a:noFill/>
            </a:ln>
          </p:spPr>
          <p:style>
            <a:lnRef idx="0"/>
            <a:fillRef idx="0"/>
            <a:effectRef idx="0"/>
            <a:fontRef idx="minor"/>
          </p:style>
        </p:sp>
        <p:sp>
          <p:nvSpPr>
            <p:cNvPr id="584" name="CustomShape 11"/>
            <p:cNvSpPr/>
            <p:nvPr/>
          </p:nvSpPr>
          <p:spPr>
            <a:xfrm>
              <a:off x="6400800" y="708120"/>
              <a:ext cx="28440" cy="5040"/>
            </a:xfrm>
            <a:custGeom>
              <a:avLst/>
              <a:gdLst/>
              <a:ahLst/>
              <a:rect l="l" t="t" r="r" b="b"/>
              <a:pathLst>
                <a:path w="394" h="184">
                  <a:moveTo>
                    <a:pt x="192" y="1"/>
                  </a:moveTo>
                  <a:cubicBezTo>
                    <a:pt x="129" y="1"/>
                    <a:pt x="68" y="19"/>
                    <a:pt x="1" y="86"/>
                  </a:cubicBezTo>
                  <a:cubicBezTo>
                    <a:pt x="74" y="143"/>
                    <a:pt x="138" y="184"/>
                    <a:pt x="199" y="184"/>
                  </a:cubicBezTo>
                  <a:cubicBezTo>
                    <a:pt x="264" y="184"/>
                    <a:pt x="326" y="139"/>
                    <a:pt x="394" y="23"/>
                  </a:cubicBezTo>
                  <a:cubicBezTo>
                    <a:pt x="319" y="19"/>
                    <a:pt x="254" y="1"/>
                    <a:pt x="192" y="1"/>
                  </a:cubicBezTo>
                  <a:close/>
                </a:path>
              </a:pathLst>
            </a:custGeom>
            <a:solidFill>
              <a:schemeClr val="dk2"/>
            </a:solidFill>
            <a:ln>
              <a:noFill/>
            </a:ln>
          </p:spPr>
          <p:style>
            <a:lnRef idx="0"/>
            <a:fillRef idx="0"/>
            <a:effectRef idx="0"/>
            <a:fontRef idx="minor"/>
          </p:style>
        </p:sp>
        <p:sp>
          <p:nvSpPr>
            <p:cNvPr id="585" name="CustomShape 12"/>
            <p:cNvSpPr/>
            <p:nvPr/>
          </p:nvSpPr>
          <p:spPr>
            <a:xfrm>
              <a:off x="2464920" y="786240"/>
              <a:ext cx="21600" cy="6480"/>
            </a:xfrm>
            <a:custGeom>
              <a:avLst/>
              <a:gdLst/>
              <a:ahLst/>
              <a:rect l="l" t="t" r="r" b="b"/>
              <a:pathLst>
                <a:path w="300" h="225">
                  <a:moveTo>
                    <a:pt x="222" y="0"/>
                  </a:moveTo>
                  <a:cubicBezTo>
                    <a:pt x="105" y="0"/>
                    <a:pt x="46" y="85"/>
                    <a:pt x="1" y="205"/>
                  </a:cubicBezTo>
                  <a:cubicBezTo>
                    <a:pt x="43" y="219"/>
                    <a:pt x="79" y="225"/>
                    <a:pt x="111" y="225"/>
                  </a:cubicBezTo>
                  <a:cubicBezTo>
                    <a:pt x="204" y="225"/>
                    <a:pt x="257" y="169"/>
                    <a:pt x="292" y="88"/>
                  </a:cubicBezTo>
                  <a:cubicBezTo>
                    <a:pt x="299" y="71"/>
                    <a:pt x="252" y="1"/>
                    <a:pt x="237" y="1"/>
                  </a:cubicBezTo>
                  <a:cubicBezTo>
                    <a:pt x="232" y="0"/>
                    <a:pt x="227" y="0"/>
                    <a:pt x="222" y="0"/>
                  </a:cubicBezTo>
                  <a:close/>
                </a:path>
              </a:pathLst>
            </a:custGeom>
            <a:solidFill>
              <a:schemeClr val="dk2"/>
            </a:solidFill>
            <a:ln>
              <a:noFill/>
            </a:ln>
          </p:spPr>
          <p:style>
            <a:lnRef idx="0"/>
            <a:fillRef idx="0"/>
            <a:effectRef idx="0"/>
            <a:fontRef idx="minor"/>
          </p:style>
        </p:sp>
        <p:sp>
          <p:nvSpPr>
            <p:cNvPr id="586" name="CustomShape 13"/>
            <p:cNvSpPr/>
            <p:nvPr/>
          </p:nvSpPr>
          <p:spPr>
            <a:xfrm>
              <a:off x="1359720" y="461880"/>
              <a:ext cx="19080" cy="6120"/>
            </a:xfrm>
            <a:custGeom>
              <a:avLst/>
              <a:gdLst/>
              <a:ahLst/>
              <a:rect l="l" t="t" r="r" b="b"/>
              <a:pathLst>
                <a:path w="266" h="217">
                  <a:moveTo>
                    <a:pt x="174" y="0"/>
                  </a:moveTo>
                  <a:cubicBezTo>
                    <a:pt x="173" y="0"/>
                    <a:pt x="172" y="0"/>
                    <a:pt x="171" y="1"/>
                  </a:cubicBezTo>
                  <a:cubicBezTo>
                    <a:pt x="124" y="18"/>
                    <a:pt x="62" y="48"/>
                    <a:pt x="30" y="95"/>
                  </a:cubicBezTo>
                  <a:cubicBezTo>
                    <a:pt x="0" y="145"/>
                    <a:pt x="18" y="216"/>
                    <a:pt x="88" y="216"/>
                  </a:cubicBezTo>
                  <a:cubicBezTo>
                    <a:pt x="95" y="216"/>
                    <a:pt x="102" y="215"/>
                    <a:pt x="109" y="214"/>
                  </a:cubicBezTo>
                  <a:cubicBezTo>
                    <a:pt x="156" y="197"/>
                    <a:pt x="204" y="150"/>
                    <a:pt x="266" y="103"/>
                  </a:cubicBezTo>
                  <a:cubicBezTo>
                    <a:pt x="228" y="58"/>
                    <a:pt x="191" y="0"/>
                    <a:pt x="174" y="0"/>
                  </a:cubicBezTo>
                  <a:close/>
                </a:path>
              </a:pathLst>
            </a:custGeom>
            <a:solidFill>
              <a:schemeClr val="dk2"/>
            </a:solidFill>
            <a:ln>
              <a:noFill/>
            </a:ln>
          </p:spPr>
          <p:style>
            <a:lnRef idx="0"/>
            <a:fillRef idx="0"/>
            <a:effectRef idx="0"/>
            <a:fontRef idx="minor"/>
          </p:style>
        </p:sp>
        <p:sp>
          <p:nvSpPr>
            <p:cNvPr id="587" name="CustomShape 14"/>
            <p:cNvSpPr/>
            <p:nvPr/>
          </p:nvSpPr>
          <p:spPr>
            <a:xfrm>
              <a:off x="6442920" y="719640"/>
              <a:ext cx="20880" cy="5040"/>
            </a:xfrm>
            <a:custGeom>
              <a:avLst/>
              <a:gdLst/>
              <a:ahLst/>
              <a:rect l="l" t="t" r="r" b="b"/>
              <a:pathLst>
                <a:path w="293" h="178">
                  <a:moveTo>
                    <a:pt x="197" y="1"/>
                  </a:moveTo>
                  <a:cubicBezTo>
                    <a:pt x="187" y="1"/>
                    <a:pt x="176" y="2"/>
                    <a:pt x="167" y="5"/>
                  </a:cubicBezTo>
                  <a:cubicBezTo>
                    <a:pt x="112" y="13"/>
                    <a:pt x="57" y="53"/>
                    <a:pt x="33" y="100"/>
                  </a:cubicBezTo>
                  <a:cubicBezTo>
                    <a:pt x="1" y="147"/>
                    <a:pt x="57" y="170"/>
                    <a:pt x="127" y="177"/>
                  </a:cubicBezTo>
                  <a:cubicBezTo>
                    <a:pt x="159" y="162"/>
                    <a:pt x="229" y="138"/>
                    <a:pt x="254" y="100"/>
                  </a:cubicBezTo>
                  <a:cubicBezTo>
                    <a:pt x="293" y="34"/>
                    <a:pt x="245" y="1"/>
                    <a:pt x="197" y="1"/>
                  </a:cubicBezTo>
                  <a:close/>
                </a:path>
              </a:pathLst>
            </a:custGeom>
            <a:solidFill>
              <a:schemeClr val="dk2"/>
            </a:solidFill>
            <a:ln>
              <a:noFill/>
            </a:ln>
          </p:spPr>
          <p:style>
            <a:lnRef idx="0"/>
            <a:fillRef idx="0"/>
            <a:effectRef idx="0"/>
            <a:fontRef idx="minor"/>
          </p:style>
        </p:sp>
        <p:sp>
          <p:nvSpPr>
            <p:cNvPr id="588" name="CustomShape 15"/>
            <p:cNvSpPr/>
            <p:nvPr/>
          </p:nvSpPr>
          <p:spPr>
            <a:xfrm>
              <a:off x="1776600" y="401040"/>
              <a:ext cx="360" cy="360"/>
            </a:xfrm>
            <a:custGeom>
              <a:avLst/>
              <a:gdLst/>
              <a:ahLst/>
              <a:rect l="l" t="t" r="r" b="b"/>
              <a:pathLst>
                <a:path w="1" h="1">
                  <a:moveTo>
                    <a:pt x="0" y="1"/>
                  </a:moveTo>
                  <a:lnTo>
                    <a:pt x="0" y="1"/>
                  </a:lnTo>
                  <a:close/>
                </a:path>
              </a:pathLst>
            </a:custGeom>
            <a:solidFill>
              <a:schemeClr val="dk2"/>
            </a:solidFill>
            <a:ln>
              <a:noFill/>
            </a:ln>
          </p:spPr>
          <p:style>
            <a:lnRef idx="0"/>
            <a:fillRef idx="0"/>
            <a:effectRef idx="0"/>
            <a:fontRef idx="minor"/>
          </p:style>
        </p:sp>
        <p:sp>
          <p:nvSpPr>
            <p:cNvPr id="589" name="CustomShape 16"/>
            <p:cNvSpPr/>
            <p:nvPr/>
          </p:nvSpPr>
          <p:spPr>
            <a:xfrm>
              <a:off x="1776600" y="401040"/>
              <a:ext cx="360" cy="360"/>
            </a:xfrm>
            <a:custGeom>
              <a:avLst/>
              <a:gdLst/>
              <a:ahLst/>
              <a:rect l="l" t="t" r="r" b="b"/>
              <a:pathLst>
                <a:path w="1" h="1">
                  <a:moveTo>
                    <a:pt x="0" y="1"/>
                  </a:moveTo>
                  <a:lnTo>
                    <a:pt x="0" y="1"/>
                  </a:lnTo>
                  <a:close/>
                </a:path>
              </a:pathLst>
            </a:custGeom>
            <a:solidFill>
              <a:schemeClr val="dk2"/>
            </a:solidFill>
            <a:ln>
              <a:noFill/>
            </a:ln>
          </p:spPr>
          <p:style>
            <a:lnRef idx="0"/>
            <a:fillRef idx="0"/>
            <a:effectRef idx="0"/>
            <a:fontRef idx="minor"/>
          </p:style>
        </p:sp>
        <p:sp>
          <p:nvSpPr>
            <p:cNvPr id="590" name="CustomShape 17"/>
            <p:cNvSpPr/>
            <p:nvPr/>
          </p:nvSpPr>
          <p:spPr>
            <a:xfrm>
              <a:off x="2922120" y="1006200"/>
              <a:ext cx="170640" cy="48600"/>
            </a:xfrm>
            <a:custGeom>
              <a:avLst/>
              <a:gdLst/>
              <a:ahLst/>
              <a:rect l="l" t="t" r="r" b="b"/>
              <a:pathLst>
                <a:path w="2348" h="1658">
                  <a:moveTo>
                    <a:pt x="830" y="0"/>
                  </a:moveTo>
                  <a:cubicBezTo>
                    <a:pt x="726" y="0"/>
                    <a:pt x="614" y="30"/>
                    <a:pt x="505" y="92"/>
                  </a:cubicBezTo>
                  <a:cubicBezTo>
                    <a:pt x="237" y="251"/>
                    <a:pt x="48" y="455"/>
                    <a:pt x="16" y="731"/>
                  </a:cubicBezTo>
                  <a:cubicBezTo>
                    <a:pt x="0" y="1117"/>
                    <a:pt x="174" y="1345"/>
                    <a:pt x="450" y="1502"/>
                  </a:cubicBezTo>
                  <a:cubicBezTo>
                    <a:pt x="589" y="1586"/>
                    <a:pt x="738" y="1657"/>
                    <a:pt x="882" y="1657"/>
                  </a:cubicBezTo>
                  <a:cubicBezTo>
                    <a:pt x="1006" y="1657"/>
                    <a:pt x="1127" y="1605"/>
                    <a:pt x="1236" y="1462"/>
                  </a:cubicBezTo>
                  <a:cubicBezTo>
                    <a:pt x="1363" y="1301"/>
                    <a:pt x="1496" y="1237"/>
                    <a:pt x="1652" y="1237"/>
                  </a:cubicBezTo>
                  <a:cubicBezTo>
                    <a:pt x="1739" y="1237"/>
                    <a:pt x="1833" y="1257"/>
                    <a:pt x="1937" y="1290"/>
                  </a:cubicBezTo>
                  <a:cubicBezTo>
                    <a:pt x="1962" y="1298"/>
                    <a:pt x="1986" y="1301"/>
                    <a:pt x="2009" y="1301"/>
                  </a:cubicBezTo>
                  <a:cubicBezTo>
                    <a:pt x="2162" y="1301"/>
                    <a:pt x="2273" y="1153"/>
                    <a:pt x="2308" y="982"/>
                  </a:cubicBezTo>
                  <a:cubicBezTo>
                    <a:pt x="2347" y="771"/>
                    <a:pt x="2213" y="605"/>
                    <a:pt x="2039" y="597"/>
                  </a:cubicBezTo>
                  <a:cubicBezTo>
                    <a:pt x="1701" y="572"/>
                    <a:pt x="1450" y="495"/>
                    <a:pt x="1229" y="204"/>
                  </a:cubicBezTo>
                  <a:cubicBezTo>
                    <a:pt x="1134" y="70"/>
                    <a:pt x="990" y="0"/>
                    <a:pt x="830" y="0"/>
                  </a:cubicBezTo>
                  <a:close/>
                </a:path>
              </a:pathLst>
            </a:custGeom>
            <a:solidFill>
              <a:schemeClr val="dk2"/>
            </a:solidFill>
            <a:ln>
              <a:noFill/>
            </a:ln>
          </p:spPr>
          <p:style>
            <a:lnRef idx="0"/>
            <a:fillRef idx="0"/>
            <a:effectRef idx="0"/>
            <a:fontRef idx="minor"/>
          </p:style>
        </p:sp>
        <p:sp>
          <p:nvSpPr>
            <p:cNvPr id="591" name="CustomShape 18"/>
            <p:cNvSpPr/>
            <p:nvPr/>
          </p:nvSpPr>
          <p:spPr>
            <a:xfrm>
              <a:off x="2973240" y="819000"/>
              <a:ext cx="196560" cy="44280"/>
            </a:xfrm>
            <a:custGeom>
              <a:avLst/>
              <a:gdLst/>
              <a:ahLst/>
              <a:rect l="l" t="t" r="r" b="b"/>
              <a:pathLst>
                <a:path w="2706" h="1503">
                  <a:moveTo>
                    <a:pt x="658" y="1"/>
                  </a:moveTo>
                  <a:cubicBezTo>
                    <a:pt x="355" y="1"/>
                    <a:pt x="102" y="198"/>
                    <a:pt x="60" y="486"/>
                  </a:cubicBezTo>
                  <a:cubicBezTo>
                    <a:pt x="1" y="897"/>
                    <a:pt x="339" y="1117"/>
                    <a:pt x="603" y="1117"/>
                  </a:cubicBezTo>
                  <a:cubicBezTo>
                    <a:pt x="617" y="1117"/>
                    <a:pt x="630" y="1117"/>
                    <a:pt x="644" y="1115"/>
                  </a:cubicBezTo>
                  <a:cubicBezTo>
                    <a:pt x="686" y="1111"/>
                    <a:pt x="728" y="1108"/>
                    <a:pt x="768" y="1108"/>
                  </a:cubicBezTo>
                  <a:cubicBezTo>
                    <a:pt x="1198" y="1108"/>
                    <a:pt x="1511" y="1356"/>
                    <a:pt x="1872" y="1486"/>
                  </a:cubicBezTo>
                  <a:cubicBezTo>
                    <a:pt x="1906" y="1497"/>
                    <a:pt x="1940" y="1502"/>
                    <a:pt x="1972" y="1502"/>
                  </a:cubicBezTo>
                  <a:cubicBezTo>
                    <a:pt x="2056" y="1502"/>
                    <a:pt x="2130" y="1465"/>
                    <a:pt x="2186" y="1391"/>
                  </a:cubicBezTo>
                  <a:cubicBezTo>
                    <a:pt x="2446" y="1376"/>
                    <a:pt x="2628" y="1265"/>
                    <a:pt x="2705" y="1006"/>
                  </a:cubicBezTo>
                  <a:cubicBezTo>
                    <a:pt x="2672" y="299"/>
                    <a:pt x="2577" y="89"/>
                    <a:pt x="2101" y="89"/>
                  </a:cubicBezTo>
                  <a:cubicBezTo>
                    <a:pt x="2014" y="89"/>
                    <a:pt x="1914" y="96"/>
                    <a:pt x="1800" y="108"/>
                  </a:cubicBezTo>
                  <a:cubicBezTo>
                    <a:pt x="1659" y="127"/>
                    <a:pt x="1523" y="146"/>
                    <a:pt x="1387" y="146"/>
                  </a:cubicBezTo>
                  <a:cubicBezTo>
                    <a:pt x="1243" y="146"/>
                    <a:pt x="1100" y="125"/>
                    <a:pt x="950" y="61"/>
                  </a:cubicBezTo>
                  <a:cubicBezTo>
                    <a:pt x="851" y="20"/>
                    <a:pt x="752" y="1"/>
                    <a:pt x="658" y="1"/>
                  </a:cubicBezTo>
                  <a:close/>
                </a:path>
              </a:pathLst>
            </a:custGeom>
            <a:solidFill>
              <a:schemeClr val="dk2"/>
            </a:solidFill>
            <a:ln>
              <a:noFill/>
            </a:ln>
          </p:spPr>
          <p:style>
            <a:lnRef idx="0"/>
            <a:fillRef idx="0"/>
            <a:effectRef idx="0"/>
            <a:fontRef idx="minor"/>
          </p:style>
        </p:sp>
        <p:sp>
          <p:nvSpPr>
            <p:cNvPr id="592" name="CustomShape 19"/>
            <p:cNvSpPr/>
            <p:nvPr/>
          </p:nvSpPr>
          <p:spPr>
            <a:xfrm>
              <a:off x="4074840" y="1126440"/>
              <a:ext cx="360" cy="360"/>
            </a:xfrm>
            <a:custGeom>
              <a:avLst/>
              <a:gdLst/>
              <a:ahLst/>
              <a:rect l="l" t="t" r="r" b="b"/>
              <a:pathLst>
                <a:path w="10" h="9">
                  <a:moveTo>
                    <a:pt x="0" y="1"/>
                  </a:moveTo>
                  <a:lnTo>
                    <a:pt x="10" y="8"/>
                  </a:lnTo>
                  <a:lnTo>
                    <a:pt x="10" y="8"/>
                  </a:lnTo>
                  <a:close/>
                </a:path>
              </a:pathLst>
            </a:custGeom>
            <a:solidFill>
              <a:schemeClr val="dk2"/>
            </a:solidFill>
            <a:ln>
              <a:noFill/>
            </a:ln>
          </p:spPr>
          <p:style>
            <a:lnRef idx="0"/>
            <a:fillRef idx="0"/>
            <a:effectRef idx="0"/>
            <a:fontRef idx="minor"/>
          </p:style>
        </p:sp>
        <p:sp>
          <p:nvSpPr>
            <p:cNvPr id="593" name="CustomShape 20"/>
            <p:cNvSpPr/>
            <p:nvPr/>
          </p:nvSpPr>
          <p:spPr>
            <a:xfrm>
              <a:off x="3990600" y="1126440"/>
              <a:ext cx="131400" cy="73440"/>
            </a:xfrm>
            <a:custGeom>
              <a:avLst/>
              <a:gdLst/>
              <a:ahLst/>
              <a:rect l="l" t="t" r="r" b="b"/>
              <a:pathLst>
                <a:path w="1811" h="2489">
                  <a:moveTo>
                    <a:pt x="723" y="0"/>
                  </a:moveTo>
                  <a:cubicBezTo>
                    <a:pt x="487" y="0"/>
                    <a:pt x="268" y="50"/>
                    <a:pt x="142" y="336"/>
                  </a:cubicBezTo>
                  <a:cubicBezTo>
                    <a:pt x="1" y="660"/>
                    <a:pt x="23" y="1092"/>
                    <a:pt x="292" y="1249"/>
                  </a:cubicBezTo>
                  <a:cubicBezTo>
                    <a:pt x="764" y="1525"/>
                    <a:pt x="647" y="1982"/>
                    <a:pt x="811" y="2345"/>
                  </a:cubicBezTo>
                  <a:cubicBezTo>
                    <a:pt x="872" y="2437"/>
                    <a:pt x="947" y="2489"/>
                    <a:pt x="1028" y="2489"/>
                  </a:cubicBezTo>
                  <a:cubicBezTo>
                    <a:pt x="1072" y="2489"/>
                    <a:pt x="1119" y="2473"/>
                    <a:pt x="1167" y="2439"/>
                  </a:cubicBezTo>
                  <a:cubicBezTo>
                    <a:pt x="1356" y="2298"/>
                    <a:pt x="1261" y="2139"/>
                    <a:pt x="1157" y="1997"/>
                  </a:cubicBezTo>
                  <a:cubicBezTo>
                    <a:pt x="1465" y="1336"/>
                    <a:pt x="1811" y="675"/>
                    <a:pt x="1167" y="13"/>
                  </a:cubicBezTo>
                  <a:lnTo>
                    <a:pt x="1167" y="13"/>
                  </a:lnTo>
                  <a:cubicBezTo>
                    <a:pt x="1146" y="14"/>
                    <a:pt x="1125" y="15"/>
                    <a:pt x="1104" y="15"/>
                  </a:cubicBezTo>
                  <a:cubicBezTo>
                    <a:pt x="980" y="15"/>
                    <a:pt x="849" y="0"/>
                    <a:pt x="723" y="0"/>
                  </a:cubicBezTo>
                  <a:close/>
                </a:path>
              </a:pathLst>
            </a:custGeom>
            <a:solidFill>
              <a:schemeClr val="dk2"/>
            </a:solidFill>
            <a:ln>
              <a:noFill/>
            </a:ln>
          </p:spPr>
          <p:style>
            <a:lnRef idx="0"/>
            <a:fillRef idx="0"/>
            <a:effectRef idx="0"/>
            <a:fontRef idx="minor"/>
          </p:style>
        </p:sp>
        <p:sp>
          <p:nvSpPr>
            <p:cNvPr id="594" name="CustomShape 21"/>
            <p:cNvSpPr/>
            <p:nvPr/>
          </p:nvSpPr>
          <p:spPr>
            <a:xfrm>
              <a:off x="3924360" y="901800"/>
              <a:ext cx="283320" cy="91080"/>
            </a:xfrm>
            <a:custGeom>
              <a:avLst/>
              <a:gdLst/>
              <a:ahLst/>
              <a:rect l="l" t="t" r="r" b="b"/>
              <a:pathLst>
                <a:path w="3897" h="3091">
                  <a:moveTo>
                    <a:pt x="2094" y="0"/>
                  </a:moveTo>
                  <a:cubicBezTo>
                    <a:pt x="1970" y="0"/>
                    <a:pt x="1827" y="75"/>
                    <a:pt x="1716" y="195"/>
                  </a:cubicBezTo>
                  <a:cubicBezTo>
                    <a:pt x="1534" y="218"/>
                    <a:pt x="1323" y="178"/>
                    <a:pt x="1211" y="392"/>
                  </a:cubicBezTo>
                  <a:cubicBezTo>
                    <a:pt x="1181" y="446"/>
                    <a:pt x="1156" y="501"/>
                    <a:pt x="1141" y="556"/>
                  </a:cubicBezTo>
                  <a:cubicBezTo>
                    <a:pt x="1094" y="620"/>
                    <a:pt x="1039" y="683"/>
                    <a:pt x="992" y="737"/>
                  </a:cubicBezTo>
                  <a:cubicBezTo>
                    <a:pt x="716" y="974"/>
                    <a:pt x="866" y="1384"/>
                    <a:pt x="629" y="1635"/>
                  </a:cubicBezTo>
                  <a:cubicBezTo>
                    <a:pt x="306" y="1871"/>
                    <a:pt x="0" y="2147"/>
                    <a:pt x="244" y="2572"/>
                  </a:cubicBezTo>
                  <a:cubicBezTo>
                    <a:pt x="381" y="2813"/>
                    <a:pt x="585" y="3060"/>
                    <a:pt x="886" y="3060"/>
                  </a:cubicBezTo>
                  <a:cubicBezTo>
                    <a:pt x="930" y="3060"/>
                    <a:pt x="975" y="3055"/>
                    <a:pt x="1022" y="3044"/>
                  </a:cubicBezTo>
                  <a:cubicBezTo>
                    <a:pt x="1345" y="2973"/>
                    <a:pt x="1653" y="2823"/>
                    <a:pt x="1716" y="2446"/>
                  </a:cubicBezTo>
                  <a:cubicBezTo>
                    <a:pt x="1748" y="2274"/>
                    <a:pt x="1731" y="2092"/>
                    <a:pt x="1890" y="1966"/>
                  </a:cubicBezTo>
                  <a:cubicBezTo>
                    <a:pt x="1952" y="1990"/>
                    <a:pt x="2007" y="2005"/>
                    <a:pt x="2069" y="2020"/>
                  </a:cubicBezTo>
                  <a:cubicBezTo>
                    <a:pt x="2208" y="2310"/>
                    <a:pt x="2301" y="2679"/>
                    <a:pt x="2613" y="2679"/>
                  </a:cubicBezTo>
                  <a:cubicBezTo>
                    <a:pt x="2708" y="2679"/>
                    <a:pt x="2824" y="2645"/>
                    <a:pt x="2967" y="2565"/>
                  </a:cubicBezTo>
                  <a:cubicBezTo>
                    <a:pt x="3006" y="2674"/>
                    <a:pt x="3014" y="2801"/>
                    <a:pt x="3086" y="2888"/>
                  </a:cubicBezTo>
                  <a:cubicBezTo>
                    <a:pt x="3188" y="3021"/>
                    <a:pt x="3320" y="3090"/>
                    <a:pt x="3466" y="3090"/>
                  </a:cubicBezTo>
                  <a:cubicBezTo>
                    <a:pt x="3544" y="3090"/>
                    <a:pt x="3625" y="3070"/>
                    <a:pt x="3707" y="3029"/>
                  </a:cubicBezTo>
                  <a:cubicBezTo>
                    <a:pt x="3896" y="2942"/>
                    <a:pt x="3896" y="2754"/>
                    <a:pt x="3889" y="2580"/>
                  </a:cubicBezTo>
                  <a:cubicBezTo>
                    <a:pt x="3881" y="2281"/>
                    <a:pt x="3692" y="2179"/>
                    <a:pt x="3424" y="2179"/>
                  </a:cubicBezTo>
                  <a:cubicBezTo>
                    <a:pt x="3337" y="2179"/>
                    <a:pt x="3250" y="2187"/>
                    <a:pt x="3165" y="2187"/>
                  </a:cubicBezTo>
                  <a:cubicBezTo>
                    <a:pt x="3140" y="1856"/>
                    <a:pt x="2959" y="1675"/>
                    <a:pt x="2636" y="1635"/>
                  </a:cubicBezTo>
                  <a:cubicBezTo>
                    <a:pt x="2708" y="1384"/>
                    <a:pt x="2487" y="1155"/>
                    <a:pt x="2668" y="872"/>
                  </a:cubicBezTo>
                  <a:cubicBezTo>
                    <a:pt x="2865" y="556"/>
                    <a:pt x="2432" y="399"/>
                    <a:pt x="2322" y="148"/>
                  </a:cubicBezTo>
                  <a:cubicBezTo>
                    <a:pt x="2274" y="45"/>
                    <a:pt x="2189" y="0"/>
                    <a:pt x="2094" y="0"/>
                  </a:cubicBezTo>
                  <a:close/>
                </a:path>
              </a:pathLst>
            </a:custGeom>
            <a:solidFill>
              <a:schemeClr val="dk2"/>
            </a:solidFill>
            <a:ln>
              <a:noFill/>
            </a:ln>
          </p:spPr>
          <p:style>
            <a:lnRef idx="0"/>
            <a:fillRef idx="0"/>
            <a:effectRef idx="0"/>
            <a:fontRef idx="minor"/>
          </p:style>
        </p:sp>
        <p:sp>
          <p:nvSpPr>
            <p:cNvPr id="595" name="CustomShape 22"/>
            <p:cNvSpPr/>
            <p:nvPr/>
          </p:nvSpPr>
          <p:spPr>
            <a:xfrm>
              <a:off x="3791160" y="1078560"/>
              <a:ext cx="171000" cy="46800"/>
            </a:xfrm>
            <a:custGeom>
              <a:avLst/>
              <a:gdLst/>
              <a:ahLst/>
              <a:rect l="l" t="t" r="r" b="b"/>
              <a:pathLst>
                <a:path w="2356" h="1592">
                  <a:moveTo>
                    <a:pt x="411" y="0"/>
                  </a:moveTo>
                  <a:cubicBezTo>
                    <a:pt x="300" y="0"/>
                    <a:pt x="200" y="77"/>
                    <a:pt x="111" y="225"/>
                  </a:cubicBezTo>
                  <a:cubicBezTo>
                    <a:pt x="1" y="397"/>
                    <a:pt x="16" y="610"/>
                    <a:pt x="197" y="680"/>
                  </a:cubicBezTo>
                  <a:cubicBezTo>
                    <a:pt x="655" y="854"/>
                    <a:pt x="914" y="1272"/>
                    <a:pt x="1331" y="1493"/>
                  </a:cubicBezTo>
                  <a:cubicBezTo>
                    <a:pt x="1440" y="1550"/>
                    <a:pt x="1553" y="1591"/>
                    <a:pt x="1661" y="1591"/>
                  </a:cubicBezTo>
                  <a:cubicBezTo>
                    <a:pt x="1772" y="1591"/>
                    <a:pt x="1878" y="1548"/>
                    <a:pt x="1970" y="1436"/>
                  </a:cubicBezTo>
                  <a:cubicBezTo>
                    <a:pt x="2159" y="1209"/>
                    <a:pt x="2355" y="956"/>
                    <a:pt x="2221" y="633"/>
                  </a:cubicBezTo>
                  <a:cubicBezTo>
                    <a:pt x="2112" y="374"/>
                    <a:pt x="1866" y="359"/>
                    <a:pt x="1615" y="342"/>
                  </a:cubicBezTo>
                  <a:cubicBezTo>
                    <a:pt x="1590" y="341"/>
                    <a:pt x="1565" y="340"/>
                    <a:pt x="1541" y="340"/>
                  </a:cubicBezTo>
                  <a:cubicBezTo>
                    <a:pt x="1295" y="340"/>
                    <a:pt x="1073" y="409"/>
                    <a:pt x="851" y="531"/>
                  </a:cubicBezTo>
                  <a:cubicBezTo>
                    <a:pt x="836" y="382"/>
                    <a:pt x="804" y="240"/>
                    <a:pt x="685" y="138"/>
                  </a:cubicBezTo>
                  <a:cubicBezTo>
                    <a:pt x="587" y="45"/>
                    <a:pt x="495" y="0"/>
                    <a:pt x="411" y="0"/>
                  </a:cubicBezTo>
                  <a:close/>
                </a:path>
              </a:pathLst>
            </a:custGeom>
            <a:solidFill>
              <a:schemeClr val="dk2"/>
            </a:solidFill>
            <a:ln>
              <a:noFill/>
            </a:ln>
          </p:spPr>
          <p:style>
            <a:lnRef idx="0"/>
            <a:fillRef idx="0"/>
            <a:effectRef idx="0"/>
            <a:fontRef idx="minor"/>
          </p:style>
        </p:sp>
        <p:sp>
          <p:nvSpPr>
            <p:cNvPr id="596" name="CustomShape 23"/>
            <p:cNvSpPr/>
            <p:nvPr/>
          </p:nvSpPr>
          <p:spPr>
            <a:xfrm>
              <a:off x="2484720" y="881280"/>
              <a:ext cx="119520" cy="47520"/>
            </a:xfrm>
            <a:custGeom>
              <a:avLst/>
              <a:gdLst/>
              <a:ahLst/>
              <a:rect l="l" t="t" r="r" b="b"/>
              <a:pathLst>
                <a:path w="1646" h="1614">
                  <a:moveTo>
                    <a:pt x="646" y="1"/>
                  </a:moveTo>
                  <a:cubicBezTo>
                    <a:pt x="633" y="1"/>
                    <a:pt x="620" y="1"/>
                    <a:pt x="607" y="2"/>
                  </a:cubicBezTo>
                  <a:cubicBezTo>
                    <a:pt x="338" y="9"/>
                    <a:pt x="157" y="143"/>
                    <a:pt x="87" y="402"/>
                  </a:cubicBezTo>
                  <a:cubicBezTo>
                    <a:pt x="23" y="671"/>
                    <a:pt x="0" y="962"/>
                    <a:pt x="252" y="1135"/>
                  </a:cubicBezTo>
                  <a:cubicBezTo>
                    <a:pt x="520" y="1317"/>
                    <a:pt x="811" y="1474"/>
                    <a:pt x="1109" y="1583"/>
                  </a:cubicBezTo>
                  <a:cubicBezTo>
                    <a:pt x="1165" y="1603"/>
                    <a:pt x="1217" y="1613"/>
                    <a:pt x="1267" y="1613"/>
                  </a:cubicBezTo>
                  <a:cubicBezTo>
                    <a:pt x="1448" y="1613"/>
                    <a:pt x="1584" y="1478"/>
                    <a:pt x="1646" y="1230"/>
                  </a:cubicBezTo>
                  <a:cubicBezTo>
                    <a:pt x="1519" y="939"/>
                    <a:pt x="1181" y="758"/>
                    <a:pt x="1141" y="372"/>
                  </a:cubicBezTo>
                  <a:cubicBezTo>
                    <a:pt x="1118" y="140"/>
                    <a:pt x="903" y="1"/>
                    <a:pt x="646" y="1"/>
                  </a:cubicBezTo>
                  <a:close/>
                </a:path>
              </a:pathLst>
            </a:custGeom>
            <a:solidFill>
              <a:schemeClr val="dk2"/>
            </a:solidFill>
            <a:ln>
              <a:noFill/>
            </a:ln>
          </p:spPr>
          <p:style>
            <a:lnRef idx="0"/>
            <a:fillRef idx="0"/>
            <a:effectRef idx="0"/>
            <a:fontRef idx="minor"/>
          </p:style>
        </p:sp>
        <p:sp>
          <p:nvSpPr>
            <p:cNvPr id="597" name="CustomShape 24"/>
            <p:cNvSpPr/>
            <p:nvPr/>
          </p:nvSpPr>
          <p:spPr>
            <a:xfrm>
              <a:off x="5567760" y="876600"/>
              <a:ext cx="147960" cy="54720"/>
            </a:xfrm>
            <a:custGeom>
              <a:avLst/>
              <a:gdLst/>
              <a:ahLst/>
              <a:rect l="l" t="t" r="r" b="b"/>
              <a:pathLst>
                <a:path w="2039" h="1861">
                  <a:moveTo>
                    <a:pt x="1676" y="1"/>
                  </a:moveTo>
                  <a:lnTo>
                    <a:pt x="1676" y="1"/>
                  </a:lnTo>
                  <a:cubicBezTo>
                    <a:pt x="1417" y="220"/>
                    <a:pt x="1157" y="362"/>
                    <a:pt x="1039" y="583"/>
                  </a:cubicBezTo>
                  <a:cubicBezTo>
                    <a:pt x="950" y="746"/>
                    <a:pt x="892" y="850"/>
                    <a:pt x="790" y="850"/>
                  </a:cubicBezTo>
                  <a:cubicBezTo>
                    <a:pt x="730" y="850"/>
                    <a:pt x="655" y="814"/>
                    <a:pt x="550" y="732"/>
                  </a:cubicBezTo>
                  <a:cubicBezTo>
                    <a:pt x="503" y="696"/>
                    <a:pt x="444" y="678"/>
                    <a:pt x="384" y="678"/>
                  </a:cubicBezTo>
                  <a:cubicBezTo>
                    <a:pt x="273" y="678"/>
                    <a:pt x="156" y="739"/>
                    <a:pt x="95" y="866"/>
                  </a:cubicBezTo>
                  <a:cubicBezTo>
                    <a:pt x="0" y="1055"/>
                    <a:pt x="102" y="1212"/>
                    <a:pt x="259" y="1324"/>
                  </a:cubicBezTo>
                  <a:cubicBezTo>
                    <a:pt x="378" y="1418"/>
                    <a:pt x="495" y="1496"/>
                    <a:pt x="559" y="1645"/>
                  </a:cubicBezTo>
                  <a:cubicBezTo>
                    <a:pt x="625" y="1806"/>
                    <a:pt x="732" y="1860"/>
                    <a:pt x="837" y="1860"/>
                  </a:cubicBezTo>
                  <a:cubicBezTo>
                    <a:pt x="972" y="1860"/>
                    <a:pt x="1103" y="1771"/>
                    <a:pt x="1134" y="1709"/>
                  </a:cubicBezTo>
                  <a:cubicBezTo>
                    <a:pt x="1378" y="1189"/>
                    <a:pt x="2039" y="804"/>
                    <a:pt x="1676" y="1"/>
                  </a:cubicBezTo>
                  <a:close/>
                </a:path>
              </a:pathLst>
            </a:custGeom>
            <a:solidFill>
              <a:schemeClr val="dk2"/>
            </a:solidFill>
            <a:ln>
              <a:noFill/>
            </a:ln>
          </p:spPr>
          <p:style>
            <a:lnRef idx="0"/>
            <a:fillRef idx="0"/>
            <a:effectRef idx="0"/>
            <a:fontRef idx="minor"/>
          </p:style>
        </p:sp>
        <p:sp>
          <p:nvSpPr>
            <p:cNvPr id="598" name="CustomShape 25"/>
            <p:cNvSpPr/>
            <p:nvPr/>
          </p:nvSpPr>
          <p:spPr>
            <a:xfrm>
              <a:off x="6255000" y="857160"/>
              <a:ext cx="140040" cy="48240"/>
            </a:xfrm>
            <a:custGeom>
              <a:avLst/>
              <a:gdLst/>
              <a:ahLst/>
              <a:rect l="l" t="t" r="r" b="b"/>
              <a:pathLst>
                <a:path w="1930" h="1644">
                  <a:moveTo>
                    <a:pt x="1195" y="1"/>
                  </a:moveTo>
                  <a:cubicBezTo>
                    <a:pt x="1179" y="1"/>
                    <a:pt x="1163" y="2"/>
                    <a:pt x="1149" y="5"/>
                  </a:cubicBezTo>
                  <a:cubicBezTo>
                    <a:pt x="953" y="187"/>
                    <a:pt x="1110" y="470"/>
                    <a:pt x="960" y="666"/>
                  </a:cubicBezTo>
                  <a:cubicBezTo>
                    <a:pt x="762" y="604"/>
                    <a:pt x="601" y="573"/>
                    <a:pt x="471" y="573"/>
                  </a:cubicBezTo>
                  <a:cubicBezTo>
                    <a:pt x="257" y="573"/>
                    <a:pt x="132" y="659"/>
                    <a:pt x="78" y="831"/>
                  </a:cubicBezTo>
                  <a:cubicBezTo>
                    <a:pt x="1" y="1075"/>
                    <a:pt x="371" y="1509"/>
                    <a:pt x="764" y="1634"/>
                  </a:cubicBezTo>
                  <a:cubicBezTo>
                    <a:pt x="783" y="1640"/>
                    <a:pt x="803" y="1643"/>
                    <a:pt x="823" y="1643"/>
                  </a:cubicBezTo>
                  <a:cubicBezTo>
                    <a:pt x="903" y="1643"/>
                    <a:pt x="980" y="1597"/>
                    <a:pt x="960" y="1539"/>
                  </a:cubicBezTo>
                  <a:cubicBezTo>
                    <a:pt x="796" y="1052"/>
                    <a:pt x="1117" y="1179"/>
                    <a:pt x="1393" y="1131"/>
                  </a:cubicBezTo>
                  <a:cubicBezTo>
                    <a:pt x="1684" y="1075"/>
                    <a:pt x="1930" y="863"/>
                    <a:pt x="1905" y="508"/>
                  </a:cubicBezTo>
                  <a:cubicBezTo>
                    <a:pt x="1891" y="303"/>
                    <a:pt x="1430" y="1"/>
                    <a:pt x="1195" y="1"/>
                  </a:cubicBezTo>
                  <a:close/>
                </a:path>
              </a:pathLst>
            </a:custGeom>
            <a:solidFill>
              <a:schemeClr val="dk2"/>
            </a:solidFill>
            <a:ln>
              <a:noFill/>
            </a:ln>
          </p:spPr>
          <p:style>
            <a:lnRef idx="0"/>
            <a:fillRef idx="0"/>
            <a:effectRef idx="0"/>
            <a:fontRef idx="minor"/>
          </p:style>
        </p:sp>
        <p:sp>
          <p:nvSpPr>
            <p:cNvPr id="599" name="CustomShape 26"/>
            <p:cNvSpPr/>
            <p:nvPr/>
          </p:nvSpPr>
          <p:spPr>
            <a:xfrm>
              <a:off x="5689080" y="1053360"/>
              <a:ext cx="104040" cy="41040"/>
            </a:xfrm>
            <a:custGeom>
              <a:avLst/>
              <a:gdLst/>
              <a:ahLst/>
              <a:rect l="l" t="t" r="r" b="b"/>
              <a:pathLst>
                <a:path w="1433" h="1394">
                  <a:moveTo>
                    <a:pt x="857" y="1"/>
                  </a:moveTo>
                  <a:cubicBezTo>
                    <a:pt x="504" y="1"/>
                    <a:pt x="1" y="451"/>
                    <a:pt x="8" y="772"/>
                  </a:cubicBezTo>
                  <a:cubicBezTo>
                    <a:pt x="8" y="1103"/>
                    <a:pt x="299" y="1393"/>
                    <a:pt x="630" y="1393"/>
                  </a:cubicBezTo>
                  <a:cubicBezTo>
                    <a:pt x="1040" y="1393"/>
                    <a:pt x="1395" y="1087"/>
                    <a:pt x="1418" y="702"/>
                  </a:cubicBezTo>
                  <a:cubicBezTo>
                    <a:pt x="1433" y="371"/>
                    <a:pt x="1149" y="8"/>
                    <a:pt x="866" y="1"/>
                  </a:cubicBezTo>
                  <a:cubicBezTo>
                    <a:pt x="863" y="1"/>
                    <a:pt x="860" y="1"/>
                    <a:pt x="857" y="1"/>
                  </a:cubicBezTo>
                  <a:close/>
                </a:path>
              </a:pathLst>
            </a:custGeom>
            <a:solidFill>
              <a:schemeClr val="dk2"/>
            </a:solidFill>
            <a:ln>
              <a:noFill/>
            </a:ln>
          </p:spPr>
          <p:style>
            <a:lnRef idx="0"/>
            <a:fillRef idx="0"/>
            <a:effectRef idx="0"/>
            <a:fontRef idx="minor"/>
          </p:style>
        </p:sp>
        <p:sp>
          <p:nvSpPr>
            <p:cNvPr id="600" name="CustomShape 27"/>
            <p:cNvSpPr/>
            <p:nvPr/>
          </p:nvSpPr>
          <p:spPr>
            <a:xfrm>
              <a:off x="1470600" y="764640"/>
              <a:ext cx="177120" cy="49320"/>
            </a:xfrm>
            <a:custGeom>
              <a:avLst/>
              <a:gdLst/>
              <a:ahLst/>
              <a:rect l="l" t="t" r="r" b="b"/>
              <a:pathLst>
                <a:path w="2440" h="1675">
                  <a:moveTo>
                    <a:pt x="1561" y="0"/>
                  </a:moveTo>
                  <a:cubicBezTo>
                    <a:pt x="1352" y="0"/>
                    <a:pt x="1148" y="157"/>
                    <a:pt x="850" y="493"/>
                  </a:cubicBezTo>
                  <a:lnTo>
                    <a:pt x="850" y="501"/>
                  </a:lnTo>
                  <a:cubicBezTo>
                    <a:pt x="771" y="453"/>
                    <a:pt x="684" y="414"/>
                    <a:pt x="622" y="359"/>
                  </a:cubicBezTo>
                  <a:cubicBezTo>
                    <a:pt x="528" y="278"/>
                    <a:pt x="446" y="245"/>
                    <a:pt x="374" y="245"/>
                  </a:cubicBezTo>
                  <a:cubicBezTo>
                    <a:pt x="230" y="245"/>
                    <a:pt x="131" y="382"/>
                    <a:pt x="78" y="540"/>
                  </a:cubicBezTo>
                  <a:cubicBezTo>
                    <a:pt x="0" y="754"/>
                    <a:pt x="212" y="831"/>
                    <a:pt x="401" y="856"/>
                  </a:cubicBezTo>
                  <a:cubicBezTo>
                    <a:pt x="543" y="878"/>
                    <a:pt x="692" y="871"/>
                    <a:pt x="843" y="878"/>
                  </a:cubicBezTo>
                  <a:cubicBezTo>
                    <a:pt x="850" y="1020"/>
                    <a:pt x="881" y="1154"/>
                    <a:pt x="1039" y="1217"/>
                  </a:cubicBezTo>
                  <a:cubicBezTo>
                    <a:pt x="1087" y="1241"/>
                    <a:pt x="1141" y="1249"/>
                    <a:pt x="1196" y="1249"/>
                  </a:cubicBezTo>
                  <a:cubicBezTo>
                    <a:pt x="1291" y="1375"/>
                    <a:pt x="1425" y="1406"/>
                    <a:pt x="1574" y="1406"/>
                  </a:cubicBezTo>
                  <a:cubicBezTo>
                    <a:pt x="1693" y="1540"/>
                    <a:pt x="1818" y="1674"/>
                    <a:pt x="1958" y="1674"/>
                  </a:cubicBezTo>
                  <a:cubicBezTo>
                    <a:pt x="2040" y="1674"/>
                    <a:pt x="2127" y="1628"/>
                    <a:pt x="2220" y="1510"/>
                  </a:cubicBezTo>
                  <a:cubicBezTo>
                    <a:pt x="2440" y="1217"/>
                    <a:pt x="2290" y="406"/>
                    <a:pt x="2014" y="202"/>
                  </a:cubicBezTo>
                  <a:cubicBezTo>
                    <a:pt x="1842" y="70"/>
                    <a:pt x="1700" y="0"/>
                    <a:pt x="1561" y="0"/>
                  </a:cubicBezTo>
                  <a:close/>
                </a:path>
              </a:pathLst>
            </a:custGeom>
            <a:solidFill>
              <a:schemeClr val="dk2"/>
            </a:solidFill>
            <a:ln>
              <a:noFill/>
            </a:ln>
          </p:spPr>
          <p:style>
            <a:lnRef idx="0"/>
            <a:fillRef idx="0"/>
            <a:effectRef idx="0"/>
            <a:fontRef idx="minor"/>
          </p:style>
        </p:sp>
        <p:sp>
          <p:nvSpPr>
            <p:cNvPr id="601" name="CustomShape 28"/>
            <p:cNvSpPr/>
            <p:nvPr/>
          </p:nvSpPr>
          <p:spPr>
            <a:xfrm>
              <a:off x="999720" y="533880"/>
              <a:ext cx="112680" cy="37440"/>
            </a:xfrm>
            <a:custGeom>
              <a:avLst/>
              <a:gdLst/>
              <a:ahLst/>
              <a:rect l="l" t="t" r="r" b="b"/>
              <a:pathLst>
                <a:path w="1552" h="1271">
                  <a:moveTo>
                    <a:pt x="728" y="1"/>
                  </a:moveTo>
                  <a:cubicBezTo>
                    <a:pt x="711" y="1"/>
                    <a:pt x="694" y="1"/>
                    <a:pt x="677" y="2"/>
                  </a:cubicBezTo>
                  <a:cubicBezTo>
                    <a:pt x="292" y="33"/>
                    <a:pt x="1" y="356"/>
                    <a:pt x="40" y="703"/>
                  </a:cubicBezTo>
                  <a:cubicBezTo>
                    <a:pt x="77" y="987"/>
                    <a:pt x="461" y="1271"/>
                    <a:pt x="816" y="1271"/>
                  </a:cubicBezTo>
                  <a:cubicBezTo>
                    <a:pt x="825" y="1271"/>
                    <a:pt x="834" y="1271"/>
                    <a:pt x="843" y="1270"/>
                  </a:cubicBezTo>
                  <a:cubicBezTo>
                    <a:pt x="1197" y="1261"/>
                    <a:pt x="1552" y="915"/>
                    <a:pt x="1527" y="609"/>
                  </a:cubicBezTo>
                  <a:cubicBezTo>
                    <a:pt x="1497" y="275"/>
                    <a:pt x="1127" y="1"/>
                    <a:pt x="728" y="1"/>
                  </a:cubicBezTo>
                  <a:close/>
                </a:path>
              </a:pathLst>
            </a:custGeom>
            <a:solidFill>
              <a:schemeClr val="dk2"/>
            </a:solidFill>
            <a:ln>
              <a:noFill/>
            </a:ln>
          </p:spPr>
          <p:style>
            <a:lnRef idx="0"/>
            <a:fillRef idx="0"/>
            <a:effectRef idx="0"/>
            <a:fontRef idx="minor"/>
          </p:style>
        </p:sp>
        <p:sp>
          <p:nvSpPr>
            <p:cNvPr id="602" name="CustomShape 29"/>
            <p:cNvSpPr/>
            <p:nvPr/>
          </p:nvSpPr>
          <p:spPr>
            <a:xfrm>
              <a:off x="6442560" y="1018080"/>
              <a:ext cx="116640" cy="43920"/>
            </a:xfrm>
            <a:custGeom>
              <a:avLst/>
              <a:gdLst/>
              <a:ahLst/>
              <a:rect l="l" t="t" r="r" b="b"/>
              <a:pathLst>
                <a:path w="1607" h="1490">
                  <a:moveTo>
                    <a:pt x="709" y="0"/>
                  </a:moveTo>
                  <a:cubicBezTo>
                    <a:pt x="622" y="70"/>
                    <a:pt x="537" y="165"/>
                    <a:pt x="442" y="220"/>
                  </a:cubicBezTo>
                  <a:cubicBezTo>
                    <a:pt x="102" y="418"/>
                    <a:pt x="0" y="701"/>
                    <a:pt x="159" y="1040"/>
                  </a:cubicBezTo>
                  <a:cubicBezTo>
                    <a:pt x="307" y="1359"/>
                    <a:pt x="567" y="1490"/>
                    <a:pt x="883" y="1490"/>
                  </a:cubicBezTo>
                  <a:cubicBezTo>
                    <a:pt x="934" y="1490"/>
                    <a:pt x="986" y="1486"/>
                    <a:pt x="1039" y="1480"/>
                  </a:cubicBezTo>
                  <a:cubicBezTo>
                    <a:pt x="1449" y="1418"/>
                    <a:pt x="1606" y="1142"/>
                    <a:pt x="1410" y="786"/>
                  </a:cubicBezTo>
                  <a:cubicBezTo>
                    <a:pt x="1236" y="473"/>
                    <a:pt x="1009" y="205"/>
                    <a:pt x="709" y="0"/>
                  </a:cubicBezTo>
                  <a:close/>
                </a:path>
              </a:pathLst>
            </a:custGeom>
            <a:solidFill>
              <a:schemeClr val="dk2"/>
            </a:solidFill>
            <a:ln>
              <a:noFill/>
            </a:ln>
          </p:spPr>
          <p:style>
            <a:lnRef idx="0"/>
            <a:fillRef idx="0"/>
            <a:effectRef idx="0"/>
            <a:fontRef idx="minor"/>
          </p:style>
        </p:sp>
        <p:sp>
          <p:nvSpPr>
            <p:cNvPr id="603" name="CustomShape 30"/>
            <p:cNvSpPr/>
            <p:nvPr/>
          </p:nvSpPr>
          <p:spPr>
            <a:xfrm>
              <a:off x="1551960" y="299520"/>
              <a:ext cx="97920" cy="50040"/>
            </a:xfrm>
            <a:custGeom>
              <a:avLst/>
              <a:gdLst/>
              <a:ahLst/>
              <a:rect l="l" t="t" r="r" b="b"/>
              <a:pathLst>
                <a:path w="1349" h="1707">
                  <a:moveTo>
                    <a:pt x="631" y="0"/>
                  </a:moveTo>
                  <a:cubicBezTo>
                    <a:pt x="605" y="0"/>
                    <a:pt x="578" y="3"/>
                    <a:pt x="553" y="7"/>
                  </a:cubicBezTo>
                  <a:cubicBezTo>
                    <a:pt x="190" y="63"/>
                    <a:pt x="1" y="362"/>
                    <a:pt x="143" y="747"/>
                  </a:cubicBezTo>
                  <a:cubicBezTo>
                    <a:pt x="230" y="991"/>
                    <a:pt x="411" y="1205"/>
                    <a:pt x="324" y="1496"/>
                  </a:cubicBezTo>
                  <a:cubicBezTo>
                    <a:pt x="309" y="1543"/>
                    <a:pt x="411" y="1652"/>
                    <a:pt x="483" y="1685"/>
                  </a:cubicBezTo>
                  <a:cubicBezTo>
                    <a:pt x="514" y="1700"/>
                    <a:pt x="544" y="1707"/>
                    <a:pt x="571" y="1707"/>
                  </a:cubicBezTo>
                  <a:cubicBezTo>
                    <a:pt x="668" y="1707"/>
                    <a:pt x="739" y="1622"/>
                    <a:pt x="757" y="1543"/>
                  </a:cubicBezTo>
                  <a:cubicBezTo>
                    <a:pt x="829" y="1299"/>
                    <a:pt x="931" y="1110"/>
                    <a:pt x="1159" y="976"/>
                  </a:cubicBezTo>
                  <a:cubicBezTo>
                    <a:pt x="1293" y="904"/>
                    <a:pt x="1348" y="755"/>
                    <a:pt x="1341" y="660"/>
                  </a:cubicBezTo>
                  <a:cubicBezTo>
                    <a:pt x="1304" y="297"/>
                    <a:pt x="951" y="0"/>
                    <a:pt x="631" y="0"/>
                  </a:cubicBezTo>
                  <a:close/>
                </a:path>
              </a:pathLst>
            </a:custGeom>
            <a:solidFill>
              <a:schemeClr val="dk2"/>
            </a:solidFill>
            <a:ln>
              <a:noFill/>
            </a:ln>
          </p:spPr>
          <p:style>
            <a:lnRef idx="0"/>
            <a:fillRef idx="0"/>
            <a:effectRef idx="0"/>
            <a:fontRef idx="minor"/>
          </p:style>
        </p:sp>
        <p:sp>
          <p:nvSpPr>
            <p:cNvPr id="604" name="CustomShape 31"/>
            <p:cNvSpPr/>
            <p:nvPr/>
          </p:nvSpPr>
          <p:spPr>
            <a:xfrm>
              <a:off x="3450960" y="766440"/>
              <a:ext cx="160200" cy="39240"/>
            </a:xfrm>
            <a:custGeom>
              <a:avLst/>
              <a:gdLst/>
              <a:ahLst/>
              <a:rect l="l" t="t" r="r" b="b"/>
              <a:pathLst>
                <a:path w="2206" h="1331">
                  <a:moveTo>
                    <a:pt x="1107" y="0"/>
                  </a:moveTo>
                  <a:cubicBezTo>
                    <a:pt x="946" y="0"/>
                    <a:pt x="788" y="148"/>
                    <a:pt x="473" y="444"/>
                  </a:cubicBezTo>
                  <a:cubicBezTo>
                    <a:pt x="316" y="640"/>
                    <a:pt x="70" y="774"/>
                    <a:pt x="0" y="1027"/>
                  </a:cubicBezTo>
                  <a:cubicBezTo>
                    <a:pt x="67" y="1125"/>
                    <a:pt x="141" y="1154"/>
                    <a:pt x="220" y="1154"/>
                  </a:cubicBezTo>
                  <a:cubicBezTo>
                    <a:pt x="334" y="1154"/>
                    <a:pt x="456" y="1094"/>
                    <a:pt x="570" y="1094"/>
                  </a:cubicBezTo>
                  <a:cubicBezTo>
                    <a:pt x="630" y="1094"/>
                    <a:pt x="687" y="1110"/>
                    <a:pt x="741" y="1160"/>
                  </a:cubicBezTo>
                  <a:cubicBezTo>
                    <a:pt x="877" y="1282"/>
                    <a:pt x="1006" y="1331"/>
                    <a:pt x="1131" y="1331"/>
                  </a:cubicBezTo>
                  <a:cubicBezTo>
                    <a:pt x="1353" y="1331"/>
                    <a:pt x="1560" y="1175"/>
                    <a:pt x="1756" y="1003"/>
                  </a:cubicBezTo>
                  <a:cubicBezTo>
                    <a:pt x="1930" y="988"/>
                    <a:pt x="2149" y="971"/>
                    <a:pt x="2173" y="759"/>
                  </a:cubicBezTo>
                  <a:cubicBezTo>
                    <a:pt x="2206" y="476"/>
                    <a:pt x="1952" y="468"/>
                    <a:pt x="1756" y="436"/>
                  </a:cubicBezTo>
                  <a:cubicBezTo>
                    <a:pt x="1430" y="146"/>
                    <a:pt x="1267" y="0"/>
                    <a:pt x="1107" y="0"/>
                  </a:cubicBezTo>
                  <a:close/>
                </a:path>
              </a:pathLst>
            </a:custGeom>
            <a:solidFill>
              <a:schemeClr val="dk2"/>
            </a:solidFill>
            <a:ln>
              <a:noFill/>
            </a:ln>
          </p:spPr>
          <p:style>
            <a:lnRef idx="0"/>
            <a:fillRef idx="0"/>
            <a:effectRef idx="0"/>
            <a:fontRef idx="minor"/>
          </p:style>
        </p:sp>
        <p:sp>
          <p:nvSpPr>
            <p:cNvPr id="605" name="CustomShape 32"/>
            <p:cNvSpPr/>
            <p:nvPr/>
          </p:nvSpPr>
          <p:spPr>
            <a:xfrm>
              <a:off x="6419520" y="731880"/>
              <a:ext cx="93240" cy="37080"/>
            </a:xfrm>
            <a:custGeom>
              <a:avLst/>
              <a:gdLst/>
              <a:ahLst/>
              <a:rect l="l" t="t" r="r" b="b"/>
              <a:pathLst>
                <a:path w="1284" h="1264">
                  <a:moveTo>
                    <a:pt x="576" y="0"/>
                  </a:moveTo>
                  <a:cubicBezTo>
                    <a:pt x="560" y="0"/>
                    <a:pt x="544" y="1"/>
                    <a:pt x="528" y="2"/>
                  </a:cubicBezTo>
                  <a:cubicBezTo>
                    <a:pt x="180" y="35"/>
                    <a:pt x="0" y="293"/>
                    <a:pt x="38" y="703"/>
                  </a:cubicBezTo>
                  <a:cubicBezTo>
                    <a:pt x="76" y="1075"/>
                    <a:pt x="283" y="1264"/>
                    <a:pt x="649" y="1264"/>
                  </a:cubicBezTo>
                  <a:cubicBezTo>
                    <a:pt x="663" y="1264"/>
                    <a:pt x="677" y="1263"/>
                    <a:pt x="692" y="1263"/>
                  </a:cubicBezTo>
                  <a:cubicBezTo>
                    <a:pt x="1015" y="1248"/>
                    <a:pt x="1283" y="947"/>
                    <a:pt x="1266" y="617"/>
                  </a:cubicBezTo>
                  <a:cubicBezTo>
                    <a:pt x="1252" y="294"/>
                    <a:pt x="914" y="0"/>
                    <a:pt x="576" y="0"/>
                  </a:cubicBezTo>
                  <a:close/>
                </a:path>
              </a:pathLst>
            </a:custGeom>
            <a:solidFill>
              <a:schemeClr val="dk2"/>
            </a:solidFill>
            <a:ln>
              <a:noFill/>
            </a:ln>
          </p:spPr>
          <p:style>
            <a:lnRef idx="0"/>
            <a:fillRef idx="0"/>
            <a:effectRef idx="0"/>
            <a:fontRef idx="minor"/>
          </p:style>
        </p:sp>
        <p:sp>
          <p:nvSpPr>
            <p:cNvPr id="606" name="CustomShape 33"/>
            <p:cNvSpPr/>
            <p:nvPr/>
          </p:nvSpPr>
          <p:spPr>
            <a:xfrm>
              <a:off x="5664600" y="990000"/>
              <a:ext cx="76320" cy="45000"/>
            </a:xfrm>
            <a:custGeom>
              <a:avLst/>
              <a:gdLst/>
              <a:ahLst/>
              <a:rect l="l" t="t" r="r" b="b"/>
              <a:pathLst>
                <a:path w="1055" h="1534">
                  <a:moveTo>
                    <a:pt x="511" y="0"/>
                  </a:moveTo>
                  <a:cubicBezTo>
                    <a:pt x="228" y="0"/>
                    <a:pt x="8" y="222"/>
                    <a:pt x="8" y="481"/>
                  </a:cubicBezTo>
                  <a:cubicBezTo>
                    <a:pt x="0" y="795"/>
                    <a:pt x="110" y="1110"/>
                    <a:pt x="204" y="1418"/>
                  </a:cubicBezTo>
                  <a:cubicBezTo>
                    <a:pt x="229" y="1495"/>
                    <a:pt x="316" y="1534"/>
                    <a:pt x="392" y="1534"/>
                  </a:cubicBezTo>
                  <a:cubicBezTo>
                    <a:pt x="439" y="1534"/>
                    <a:pt x="483" y="1519"/>
                    <a:pt x="505" y="1488"/>
                  </a:cubicBezTo>
                  <a:cubicBezTo>
                    <a:pt x="724" y="1190"/>
                    <a:pt x="898" y="851"/>
                    <a:pt x="1040" y="606"/>
                  </a:cubicBezTo>
                  <a:cubicBezTo>
                    <a:pt x="1055" y="166"/>
                    <a:pt x="826" y="9"/>
                    <a:pt x="543" y="1"/>
                  </a:cubicBezTo>
                  <a:cubicBezTo>
                    <a:pt x="532" y="1"/>
                    <a:pt x="522" y="0"/>
                    <a:pt x="511" y="0"/>
                  </a:cubicBezTo>
                  <a:close/>
                </a:path>
              </a:pathLst>
            </a:custGeom>
            <a:solidFill>
              <a:schemeClr val="dk2"/>
            </a:solidFill>
            <a:ln>
              <a:noFill/>
            </a:ln>
          </p:spPr>
          <p:style>
            <a:lnRef idx="0"/>
            <a:fillRef idx="0"/>
            <a:effectRef idx="0"/>
            <a:fontRef idx="minor"/>
          </p:style>
        </p:sp>
        <p:sp>
          <p:nvSpPr>
            <p:cNvPr id="607" name="CustomShape 34"/>
            <p:cNvSpPr/>
            <p:nvPr/>
          </p:nvSpPr>
          <p:spPr>
            <a:xfrm>
              <a:off x="5583240" y="1036080"/>
              <a:ext cx="86400" cy="34560"/>
            </a:xfrm>
            <a:custGeom>
              <a:avLst/>
              <a:gdLst/>
              <a:ahLst/>
              <a:rect l="l" t="t" r="r" b="b"/>
              <a:pathLst>
                <a:path w="1190" h="1184">
                  <a:moveTo>
                    <a:pt x="563" y="0"/>
                  </a:moveTo>
                  <a:cubicBezTo>
                    <a:pt x="531" y="0"/>
                    <a:pt x="499" y="3"/>
                    <a:pt x="466" y="8"/>
                  </a:cubicBezTo>
                  <a:cubicBezTo>
                    <a:pt x="150" y="55"/>
                    <a:pt x="1" y="251"/>
                    <a:pt x="8" y="567"/>
                  </a:cubicBezTo>
                  <a:cubicBezTo>
                    <a:pt x="24" y="884"/>
                    <a:pt x="292" y="1183"/>
                    <a:pt x="552" y="1183"/>
                  </a:cubicBezTo>
                  <a:cubicBezTo>
                    <a:pt x="581" y="1183"/>
                    <a:pt x="611" y="1180"/>
                    <a:pt x="639" y="1171"/>
                  </a:cubicBezTo>
                  <a:cubicBezTo>
                    <a:pt x="891" y="1102"/>
                    <a:pt x="1189" y="1039"/>
                    <a:pt x="1134" y="472"/>
                  </a:cubicBezTo>
                  <a:cubicBezTo>
                    <a:pt x="1121" y="242"/>
                    <a:pt x="884" y="0"/>
                    <a:pt x="563" y="0"/>
                  </a:cubicBezTo>
                  <a:close/>
                </a:path>
              </a:pathLst>
            </a:custGeom>
            <a:solidFill>
              <a:schemeClr val="dk2"/>
            </a:solidFill>
            <a:ln>
              <a:noFill/>
            </a:ln>
          </p:spPr>
          <p:style>
            <a:lnRef idx="0"/>
            <a:fillRef idx="0"/>
            <a:effectRef idx="0"/>
            <a:fontRef idx="minor"/>
          </p:style>
        </p:sp>
        <p:sp>
          <p:nvSpPr>
            <p:cNvPr id="608" name="CustomShape 35"/>
            <p:cNvSpPr/>
            <p:nvPr/>
          </p:nvSpPr>
          <p:spPr>
            <a:xfrm>
              <a:off x="1775880" y="852840"/>
              <a:ext cx="198360" cy="60120"/>
            </a:xfrm>
            <a:custGeom>
              <a:avLst/>
              <a:gdLst/>
              <a:ahLst/>
              <a:rect l="l" t="t" r="r" b="b"/>
              <a:pathLst>
                <a:path w="2732" h="2036">
                  <a:moveTo>
                    <a:pt x="918" y="1"/>
                  </a:moveTo>
                  <a:cubicBezTo>
                    <a:pt x="623" y="1"/>
                    <a:pt x="498" y="284"/>
                    <a:pt x="426" y="929"/>
                  </a:cubicBezTo>
                  <a:cubicBezTo>
                    <a:pt x="379" y="939"/>
                    <a:pt x="322" y="954"/>
                    <a:pt x="275" y="961"/>
                  </a:cubicBezTo>
                  <a:cubicBezTo>
                    <a:pt x="1" y="1128"/>
                    <a:pt x="16" y="1307"/>
                    <a:pt x="252" y="1488"/>
                  </a:cubicBezTo>
                  <a:cubicBezTo>
                    <a:pt x="282" y="1494"/>
                    <a:pt x="312" y="1497"/>
                    <a:pt x="339" y="1497"/>
                  </a:cubicBezTo>
                  <a:cubicBezTo>
                    <a:pt x="462" y="1497"/>
                    <a:pt x="559" y="1440"/>
                    <a:pt x="630" y="1324"/>
                  </a:cubicBezTo>
                  <a:cubicBezTo>
                    <a:pt x="747" y="1339"/>
                    <a:pt x="859" y="1354"/>
                    <a:pt x="921" y="1481"/>
                  </a:cubicBezTo>
                  <a:cubicBezTo>
                    <a:pt x="1121" y="1866"/>
                    <a:pt x="1208" y="2035"/>
                    <a:pt x="1356" y="2035"/>
                  </a:cubicBezTo>
                  <a:cubicBezTo>
                    <a:pt x="1472" y="2035"/>
                    <a:pt x="1625" y="1932"/>
                    <a:pt x="1898" y="1749"/>
                  </a:cubicBezTo>
                  <a:cubicBezTo>
                    <a:pt x="2015" y="1670"/>
                    <a:pt x="2134" y="1583"/>
                    <a:pt x="2251" y="1496"/>
                  </a:cubicBezTo>
                  <a:cubicBezTo>
                    <a:pt x="2731" y="1394"/>
                    <a:pt x="2614" y="1024"/>
                    <a:pt x="2589" y="718"/>
                  </a:cubicBezTo>
                  <a:cubicBezTo>
                    <a:pt x="2567" y="410"/>
                    <a:pt x="2363" y="253"/>
                    <a:pt x="2055" y="230"/>
                  </a:cubicBezTo>
                  <a:cubicBezTo>
                    <a:pt x="1873" y="221"/>
                    <a:pt x="1701" y="221"/>
                    <a:pt x="1520" y="213"/>
                  </a:cubicBezTo>
                  <a:cubicBezTo>
                    <a:pt x="1264" y="75"/>
                    <a:pt x="1069" y="1"/>
                    <a:pt x="918" y="1"/>
                  </a:cubicBezTo>
                  <a:close/>
                </a:path>
              </a:pathLst>
            </a:custGeom>
            <a:solidFill>
              <a:schemeClr val="dk2"/>
            </a:solidFill>
            <a:ln>
              <a:noFill/>
            </a:ln>
          </p:spPr>
          <p:style>
            <a:lnRef idx="0"/>
            <a:fillRef idx="0"/>
            <a:effectRef idx="0"/>
            <a:fontRef idx="minor"/>
          </p:style>
        </p:sp>
        <p:sp>
          <p:nvSpPr>
            <p:cNvPr id="609" name="CustomShape 36"/>
            <p:cNvSpPr/>
            <p:nvPr/>
          </p:nvSpPr>
          <p:spPr>
            <a:xfrm>
              <a:off x="3678840" y="817560"/>
              <a:ext cx="103320" cy="36000"/>
            </a:xfrm>
            <a:custGeom>
              <a:avLst/>
              <a:gdLst/>
              <a:ahLst/>
              <a:rect l="l" t="t" r="r" b="b"/>
              <a:pathLst>
                <a:path w="1425" h="1227">
                  <a:moveTo>
                    <a:pt x="663" y="0"/>
                  </a:moveTo>
                  <a:cubicBezTo>
                    <a:pt x="534" y="0"/>
                    <a:pt x="418" y="69"/>
                    <a:pt x="331" y="197"/>
                  </a:cubicBezTo>
                  <a:cubicBezTo>
                    <a:pt x="214" y="354"/>
                    <a:pt x="0" y="630"/>
                    <a:pt x="150" y="732"/>
                  </a:cubicBezTo>
                  <a:cubicBezTo>
                    <a:pt x="425" y="921"/>
                    <a:pt x="756" y="1047"/>
                    <a:pt x="985" y="1227"/>
                  </a:cubicBezTo>
                  <a:cubicBezTo>
                    <a:pt x="1221" y="1212"/>
                    <a:pt x="1425" y="1062"/>
                    <a:pt x="1370" y="983"/>
                  </a:cubicBezTo>
                  <a:cubicBezTo>
                    <a:pt x="1181" y="692"/>
                    <a:pt x="1221" y="267"/>
                    <a:pt x="883" y="63"/>
                  </a:cubicBezTo>
                  <a:cubicBezTo>
                    <a:pt x="807" y="21"/>
                    <a:pt x="733" y="0"/>
                    <a:pt x="663" y="0"/>
                  </a:cubicBezTo>
                  <a:close/>
                </a:path>
              </a:pathLst>
            </a:custGeom>
            <a:solidFill>
              <a:schemeClr val="dk2"/>
            </a:solidFill>
            <a:ln>
              <a:noFill/>
            </a:ln>
          </p:spPr>
          <p:style>
            <a:lnRef idx="0"/>
            <a:fillRef idx="0"/>
            <a:effectRef idx="0"/>
            <a:fontRef idx="minor"/>
          </p:style>
        </p:sp>
        <p:sp>
          <p:nvSpPr>
            <p:cNvPr id="610" name="CustomShape 37"/>
            <p:cNvSpPr/>
            <p:nvPr/>
          </p:nvSpPr>
          <p:spPr>
            <a:xfrm>
              <a:off x="3623760" y="916200"/>
              <a:ext cx="112680" cy="39960"/>
            </a:xfrm>
            <a:custGeom>
              <a:avLst/>
              <a:gdLst/>
              <a:ahLst/>
              <a:rect l="l" t="t" r="r" b="b"/>
              <a:pathLst>
                <a:path w="1552" h="1362">
                  <a:moveTo>
                    <a:pt x="686" y="0"/>
                  </a:moveTo>
                  <a:cubicBezTo>
                    <a:pt x="522" y="0"/>
                    <a:pt x="375" y="84"/>
                    <a:pt x="244" y="234"/>
                  </a:cubicBezTo>
                  <a:cubicBezTo>
                    <a:pt x="0" y="903"/>
                    <a:pt x="55" y="1194"/>
                    <a:pt x="465" y="1321"/>
                  </a:cubicBezTo>
                  <a:cubicBezTo>
                    <a:pt x="551" y="1348"/>
                    <a:pt x="637" y="1361"/>
                    <a:pt x="719" y="1361"/>
                  </a:cubicBezTo>
                  <a:cubicBezTo>
                    <a:pt x="993" y="1361"/>
                    <a:pt x="1235" y="1216"/>
                    <a:pt x="1355" y="950"/>
                  </a:cubicBezTo>
                  <a:cubicBezTo>
                    <a:pt x="1552" y="540"/>
                    <a:pt x="1489" y="210"/>
                    <a:pt x="985" y="85"/>
                  </a:cubicBezTo>
                  <a:cubicBezTo>
                    <a:pt x="879" y="27"/>
                    <a:pt x="780" y="0"/>
                    <a:pt x="686" y="0"/>
                  </a:cubicBezTo>
                  <a:close/>
                </a:path>
              </a:pathLst>
            </a:custGeom>
            <a:solidFill>
              <a:schemeClr val="dk2"/>
            </a:solidFill>
            <a:ln>
              <a:noFill/>
            </a:ln>
          </p:spPr>
          <p:style>
            <a:lnRef idx="0"/>
            <a:fillRef idx="0"/>
            <a:effectRef idx="0"/>
            <a:fontRef idx="minor"/>
          </p:style>
        </p:sp>
        <p:sp>
          <p:nvSpPr>
            <p:cNvPr id="611" name="CustomShape 38"/>
            <p:cNvSpPr/>
            <p:nvPr/>
          </p:nvSpPr>
          <p:spPr>
            <a:xfrm>
              <a:off x="5177520" y="1019520"/>
              <a:ext cx="86760" cy="30960"/>
            </a:xfrm>
            <a:custGeom>
              <a:avLst/>
              <a:gdLst/>
              <a:ahLst/>
              <a:rect l="l" t="t" r="r" b="b"/>
              <a:pathLst>
                <a:path w="1198" h="1053">
                  <a:moveTo>
                    <a:pt x="518" y="1"/>
                  </a:moveTo>
                  <a:cubicBezTo>
                    <a:pt x="301" y="1"/>
                    <a:pt x="111" y="87"/>
                    <a:pt x="55" y="343"/>
                  </a:cubicBezTo>
                  <a:cubicBezTo>
                    <a:pt x="0" y="617"/>
                    <a:pt x="332" y="1052"/>
                    <a:pt x="599" y="1052"/>
                  </a:cubicBezTo>
                  <a:cubicBezTo>
                    <a:pt x="602" y="1052"/>
                    <a:pt x="604" y="1052"/>
                    <a:pt x="606" y="1052"/>
                  </a:cubicBezTo>
                  <a:cubicBezTo>
                    <a:pt x="905" y="1044"/>
                    <a:pt x="1086" y="856"/>
                    <a:pt x="1198" y="580"/>
                  </a:cubicBezTo>
                  <a:cubicBezTo>
                    <a:pt x="1126" y="257"/>
                    <a:pt x="937" y="45"/>
                    <a:pt x="606" y="5"/>
                  </a:cubicBezTo>
                  <a:cubicBezTo>
                    <a:pt x="576" y="2"/>
                    <a:pt x="547" y="1"/>
                    <a:pt x="518" y="1"/>
                  </a:cubicBezTo>
                  <a:close/>
                </a:path>
              </a:pathLst>
            </a:custGeom>
            <a:solidFill>
              <a:schemeClr val="dk2"/>
            </a:solidFill>
            <a:ln>
              <a:noFill/>
            </a:ln>
          </p:spPr>
          <p:style>
            <a:lnRef idx="0"/>
            <a:fillRef idx="0"/>
            <a:effectRef idx="0"/>
            <a:fontRef idx="minor"/>
          </p:style>
        </p:sp>
        <p:sp>
          <p:nvSpPr>
            <p:cNvPr id="612" name="CustomShape 39"/>
            <p:cNvSpPr/>
            <p:nvPr/>
          </p:nvSpPr>
          <p:spPr>
            <a:xfrm>
              <a:off x="4621320" y="1063080"/>
              <a:ext cx="93960" cy="28800"/>
            </a:xfrm>
            <a:custGeom>
              <a:avLst/>
              <a:gdLst/>
              <a:ahLst/>
              <a:rect l="l" t="t" r="r" b="b"/>
              <a:pathLst>
                <a:path w="1294" h="979">
                  <a:moveTo>
                    <a:pt x="535" y="0"/>
                  </a:moveTo>
                  <a:cubicBezTo>
                    <a:pt x="457" y="0"/>
                    <a:pt x="376" y="26"/>
                    <a:pt x="301" y="72"/>
                  </a:cubicBezTo>
                  <a:cubicBezTo>
                    <a:pt x="112" y="191"/>
                    <a:pt x="1" y="380"/>
                    <a:pt x="10" y="599"/>
                  </a:cubicBezTo>
                  <a:cubicBezTo>
                    <a:pt x="17" y="784"/>
                    <a:pt x="165" y="874"/>
                    <a:pt x="322" y="874"/>
                  </a:cubicBezTo>
                  <a:cubicBezTo>
                    <a:pt x="347" y="874"/>
                    <a:pt x="371" y="872"/>
                    <a:pt x="396" y="867"/>
                  </a:cubicBezTo>
                  <a:cubicBezTo>
                    <a:pt x="418" y="864"/>
                    <a:pt x="440" y="863"/>
                    <a:pt x="463" y="863"/>
                  </a:cubicBezTo>
                  <a:cubicBezTo>
                    <a:pt x="666" y="863"/>
                    <a:pt x="861" y="979"/>
                    <a:pt x="1082" y="979"/>
                  </a:cubicBezTo>
                  <a:cubicBezTo>
                    <a:pt x="1150" y="979"/>
                    <a:pt x="1220" y="968"/>
                    <a:pt x="1293" y="939"/>
                  </a:cubicBezTo>
                  <a:cubicBezTo>
                    <a:pt x="1199" y="609"/>
                    <a:pt x="993" y="355"/>
                    <a:pt x="789" y="119"/>
                  </a:cubicBezTo>
                  <a:cubicBezTo>
                    <a:pt x="719" y="37"/>
                    <a:pt x="629" y="0"/>
                    <a:pt x="535" y="0"/>
                  </a:cubicBezTo>
                  <a:close/>
                </a:path>
              </a:pathLst>
            </a:custGeom>
            <a:solidFill>
              <a:schemeClr val="dk2"/>
            </a:solidFill>
            <a:ln>
              <a:noFill/>
            </a:ln>
          </p:spPr>
          <p:style>
            <a:lnRef idx="0"/>
            <a:fillRef idx="0"/>
            <a:effectRef idx="0"/>
            <a:fontRef idx="minor"/>
          </p:style>
        </p:sp>
        <p:sp>
          <p:nvSpPr>
            <p:cNvPr id="613" name="CustomShape 40"/>
            <p:cNvSpPr/>
            <p:nvPr/>
          </p:nvSpPr>
          <p:spPr>
            <a:xfrm>
              <a:off x="2242080" y="902520"/>
              <a:ext cx="77040" cy="26280"/>
            </a:xfrm>
            <a:custGeom>
              <a:avLst/>
              <a:gdLst/>
              <a:ahLst/>
              <a:rect l="l" t="t" r="r" b="b"/>
              <a:pathLst>
                <a:path w="1063" h="894">
                  <a:moveTo>
                    <a:pt x="555" y="0"/>
                  </a:moveTo>
                  <a:cubicBezTo>
                    <a:pt x="538" y="0"/>
                    <a:pt x="522" y="0"/>
                    <a:pt x="505" y="1"/>
                  </a:cubicBezTo>
                  <a:cubicBezTo>
                    <a:pt x="283" y="16"/>
                    <a:pt x="17" y="103"/>
                    <a:pt x="8" y="441"/>
                  </a:cubicBezTo>
                  <a:cubicBezTo>
                    <a:pt x="1" y="743"/>
                    <a:pt x="200" y="893"/>
                    <a:pt x="483" y="893"/>
                  </a:cubicBezTo>
                  <a:cubicBezTo>
                    <a:pt x="503" y="893"/>
                    <a:pt x="523" y="892"/>
                    <a:pt x="544" y="891"/>
                  </a:cubicBezTo>
                  <a:cubicBezTo>
                    <a:pt x="858" y="876"/>
                    <a:pt x="1032" y="694"/>
                    <a:pt x="1047" y="379"/>
                  </a:cubicBezTo>
                  <a:cubicBezTo>
                    <a:pt x="1063" y="72"/>
                    <a:pt x="865" y="0"/>
                    <a:pt x="555" y="0"/>
                  </a:cubicBezTo>
                  <a:close/>
                </a:path>
              </a:pathLst>
            </a:custGeom>
            <a:solidFill>
              <a:schemeClr val="dk2"/>
            </a:solidFill>
            <a:ln>
              <a:noFill/>
            </a:ln>
          </p:spPr>
          <p:style>
            <a:lnRef idx="0"/>
            <a:fillRef idx="0"/>
            <a:effectRef idx="0"/>
            <a:fontRef idx="minor"/>
          </p:style>
        </p:sp>
        <p:sp>
          <p:nvSpPr>
            <p:cNvPr id="614" name="CustomShape 41"/>
            <p:cNvSpPr/>
            <p:nvPr/>
          </p:nvSpPr>
          <p:spPr>
            <a:xfrm>
              <a:off x="4390560" y="897480"/>
              <a:ext cx="74160" cy="28080"/>
            </a:xfrm>
            <a:custGeom>
              <a:avLst/>
              <a:gdLst/>
              <a:ahLst/>
              <a:rect l="l" t="t" r="r" b="b"/>
              <a:pathLst>
                <a:path w="1025" h="957">
                  <a:moveTo>
                    <a:pt x="555" y="1"/>
                  </a:moveTo>
                  <a:cubicBezTo>
                    <a:pt x="537" y="1"/>
                    <a:pt x="517" y="2"/>
                    <a:pt x="497" y="3"/>
                  </a:cubicBezTo>
                  <a:cubicBezTo>
                    <a:pt x="182" y="26"/>
                    <a:pt x="8" y="208"/>
                    <a:pt x="0" y="523"/>
                  </a:cubicBezTo>
                  <a:cubicBezTo>
                    <a:pt x="0" y="808"/>
                    <a:pt x="188" y="957"/>
                    <a:pt x="430" y="957"/>
                  </a:cubicBezTo>
                  <a:cubicBezTo>
                    <a:pt x="441" y="957"/>
                    <a:pt x="453" y="956"/>
                    <a:pt x="465" y="956"/>
                  </a:cubicBezTo>
                  <a:cubicBezTo>
                    <a:pt x="741" y="948"/>
                    <a:pt x="985" y="822"/>
                    <a:pt x="1025" y="491"/>
                  </a:cubicBezTo>
                  <a:cubicBezTo>
                    <a:pt x="950" y="238"/>
                    <a:pt x="855" y="1"/>
                    <a:pt x="555" y="1"/>
                  </a:cubicBezTo>
                  <a:close/>
                </a:path>
              </a:pathLst>
            </a:custGeom>
            <a:solidFill>
              <a:schemeClr val="dk2"/>
            </a:solidFill>
            <a:ln>
              <a:noFill/>
            </a:ln>
          </p:spPr>
          <p:style>
            <a:lnRef idx="0"/>
            <a:fillRef idx="0"/>
            <a:effectRef idx="0"/>
            <a:fontRef idx="minor"/>
          </p:style>
        </p:sp>
        <p:sp>
          <p:nvSpPr>
            <p:cNvPr id="615" name="CustomShape 42"/>
            <p:cNvSpPr/>
            <p:nvPr/>
          </p:nvSpPr>
          <p:spPr>
            <a:xfrm>
              <a:off x="2135520" y="705240"/>
              <a:ext cx="76680" cy="25920"/>
            </a:xfrm>
            <a:custGeom>
              <a:avLst/>
              <a:gdLst/>
              <a:ahLst/>
              <a:rect l="l" t="t" r="r" b="b"/>
              <a:pathLst>
                <a:path w="1057" h="885">
                  <a:moveTo>
                    <a:pt x="569" y="1"/>
                  </a:moveTo>
                  <a:cubicBezTo>
                    <a:pt x="531" y="1"/>
                    <a:pt x="491" y="3"/>
                    <a:pt x="450" y="9"/>
                  </a:cubicBezTo>
                  <a:cubicBezTo>
                    <a:pt x="182" y="41"/>
                    <a:pt x="1" y="207"/>
                    <a:pt x="40" y="490"/>
                  </a:cubicBezTo>
                  <a:cubicBezTo>
                    <a:pt x="74" y="779"/>
                    <a:pt x="268" y="885"/>
                    <a:pt x="506" y="885"/>
                  </a:cubicBezTo>
                  <a:cubicBezTo>
                    <a:pt x="547" y="885"/>
                    <a:pt x="589" y="882"/>
                    <a:pt x="632" y="876"/>
                  </a:cubicBezTo>
                  <a:cubicBezTo>
                    <a:pt x="906" y="844"/>
                    <a:pt x="1057" y="679"/>
                    <a:pt x="1057" y="386"/>
                  </a:cubicBezTo>
                  <a:cubicBezTo>
                    <a:pt x="995" y="109"/>
                    <a:pt x="810" y="1"/>
                    <a:pt x="569" y="1"/>
                  </a:cubicBezTo>
                  <a:close/>
                </a:path>
              </a:pathLst>
            </a:custGeom>
            <a:solidFill>
              <a:schemeClr val="dk2"/>
            </a:solidFill>
            <a:ln>
              <a:noFill/>
            </a:ln>
          </p:spPr>
          <p:style>
            <a:lnRef idx="0"/>
            <a:fillRef idx="0"/>
            <a:effectRef idx="0"/>
            <a:fontRef idx="minor"/>
          </p:style>
        </p:sp>
        <p:sp>
          <p:nvSpPr>
            <p:cNvPr id="616" name="CustomShape 43"/>
            <p:cNvSpPr/>
            <p:nvPr/>
          </p:nvSpPr>
          <p:spPr>
            <a:xfrm>
              <a:off x="3273480" y="892440"/>
              <a:ext cx="73800" cy="29160"/>
            </a:xfrm>
            <a:custGeom>
              <a:avLst/>
              <a:gdLst/>
              <a:ahLst/>
              <a:rect l="l" t="t" r="r" b="b"/>
              <a:pathLst>
                <a:path w="1017" h="995">
                  <a:moveTo>
                    <a:pt x="446" y="0"/>
                  </a:moveTo>
                  <a:cubicBezTo>
                    <a:pt x="188" y="0"/>
                    <a:pt x="54" y="176"/>
                    <a:pt x="32" y="428"/>
                  </a:cubicBezTo>
                  <a:cubicBezTo>
                    <a:pt x="0" y="751"/>
                    <a:pt x="206" y="940"/>
                    <a:pt x="490" y="987"/>
                  </a:cubicBezTo>
                  <a:cubicBezTo>
                    <a:pt x="520" y="992"/>
                    <a:pt x="548" y="994"/>
                    <a:pt x="574" y="994"/>
                  </a:cubicBezTo>
                  <a:cubicBezTo>
                    <a:pt x="846" y="994"/>
                    <a:pt x="938" y="748"/>
                    <a:pt x="1017" y="490"/>
                  </a:cubicBezTo>
                  <a:cubicBezTo>
                    <a:pt x="977" y="192"/>
                    <a:pt x="788" y="25"/>
                    <a:pt x="497" y="3"/>
                  </a:cubicBezTo>
                  <a:cubicBezTo>
                    <a:pt x="480" y="1"/>
                    <a:pt x="462" y="0"/>
                    <a:pt x="446" y="0"/>
                  </a:cubicBezTo>
                  <a:close/>
                </a:path>
              </a:pathLst>
            </a:custGeom>
            <a:solidFill>
              <a:schemeClr val="dk2"/>
            </a:solidFill>
            <a:ln>
              <a:noFill/>
            </a:ln>
          </p:spPr>
          <p:style>
            <a:lnRef idx="0"/>
            <a:fillRef idx="0"/>
            <a:effectRef idx="0"/>
            <a:fontRef idx="minor"/>
          </p:style>
        </p:sp>
        <p:sp>
          <p:nvSpPr>
            <p:cNvPr id="617" name="CustomShape 44"/>
            <p:cNvSpPr/>
            <p:nvPr/>
          </p:nvSpPr>
          <p:spPr>
            <a:xfrm>
              <a:off x="4481640" y="892800"/>
              <a:ext cx="64440" cy="29880"/>
            </a:xfrm>
            <a:custGeom>
              <a:avLst/>
              <a:gdLst/>
              <a:ahLst/>
              <a:rect l="l" t="t" r="r" b="b"/>
              <a:pathLst>
                <a:path w="891" h="1019">
                  <a:moveTo>
                    <a:pt x="441" y="0"/>
                  </a:moveTo>
                  <a:cubicBezTo>
                    <a:pt x="178" y="0"/>
                    <a:pt x="39" y="185"/>
                    <a:pt x="23" y="441"/>
                  </a:cubicBezTo>
                  <a:cubicBezTo>
                    <a:pt x="0" y="734"/>
                    <a:pt x="87" y="1001"/>
                    <a:pt x="418" y="1018"/>
                  </a:cubicBezTo>
                  <a:cubicBezTo>
                    <a:pt x="426" y="1018"/>
                    <a:pt x="433" y="1018"/>
                    <a:pt x="441" y="1018"/>
                  </a:cubicBezTo>
                  <a:cubicBezTo>
                    <a:pt x="765" y="1018"/>
                    <a:pt x="805" y="705"/>
                    <a:pt x="890" y="481"/>
                  </a:cubicBezTo>
                  <a:cubicBezTo>
                    <a:pt x="890" y="183"/>
                    <a:pt x="748" y="9"/>
                    <a:pt x="473" y="1"/>
                  </a:cubicBezTo>
                  <a:cubicBezTo>
                    <a:pt x="462" y="1"/>
                    <a:pt x="451" y="0"/>
                    <a:pt x="441" y="0"/>
                  </a:cubicBezTo>
                  <a:close/>
                </a:path>
              </a:pathLst>
            </a:custGeom>
            <a:solidFill>
              <a:schemeClr val="dk2"/>
            </a:solidFill>
            <a:ln>
              <a:noFill/>
            </a:ln>
          </p:spPr>
          <p:style>
            <a:lnRef idx="0"/>
            <a:fillRef idx="0"/>
            <a:effectRef idx="0"/>
            <a:fontRef idx="minor"/>
          </p:style>
        </p:sp>
        <p:sp>
          <p:nvSpPr>
            <p:cNvPr id="618" name="CustomShape 45"/>
            <p:cNvSpPr/>
            <p:nvPr/>
          </p:nvSpPr>
          <p:spPr>
            <a:xfrm>
              <a:off x="4746960" y="1076400"/>
              <a:ext cx="76680" cy="27000"/>
            </a:xfrm>
            <a:custGeom>
              <a:avLst/>
              <a:gdLst/>
              <a:ahLst/>
              <a:rect l="l" t="t" r="r" b="b"/>
              <a:pathLst>
                <a:path w="1061" h="918">
                  <a:moveTo>
                    <a:pt x="613" y="1"/>
                  </a:moveTo>
                  <a:cubicBezTo>
                    <a:pt x="352" y="8"/>
                    <a:pt x="61" y="95"/>
                    <a:pt x="22" y="434"/>
                  </a:cubicBezTo>
                  <a:cubicBezTo>
                    <a:pt x="0" y="630"/>
                    <a:pt x="393" y="917"/>
                    <a:pt x="655" y="917"/>
                  </a:cubicBezTo>
                  <a:cubicBezTo>
                    <a:pt x="668" y="917"/>
                    <a:pt x="680" y="917"/>
                    <a:pt x="692" y="915"/>
                  </a:cubicBezTo>
                  <a:cubicBezTo>
                    <a:pt x="944" y="883"/>
                    <a:pt x="1023" y="694"/>
                    <a:pt x="1046" y="498"/>
                  </a:cubicBezTo>
                  <a:cubicBezTo>
                    <a:pt x="1061" y="167"/>
                    <a:pt x="864" y="1"/>
                    <a:pt x="613" y="1"/>
                  </a:cubicBezTo>
                  <a:close/>
                </a:path>
              </a:pathLst>
            </a:custGeom>
            <a:solidFill>
              <a:schemeClr val="dk2"/>
            </a:solidFill>
            <a:ln>
              <a:noFill/>
            </a:ln>
          </p:spPr>
          <p:style>
            <a:lnRef idx="0"/>
            <a:fillRef idx="0"/>
            <a:effectRef idx="0"/>
            <a:fontRef idx="minor"/>
          </p:style>
        </p:sp>
        <p:sp>
          <p:nvSpPr>
            <p:cNvPr id="619" name="CustomShape 46"/>
            <p:cNvSpPr/>
            <p:nvPr/>
          </p:nvSpPr>
          <p:spPr>
            <a:xfrm>
              <a:off x="4220280" y="1095480"/>
              <a:ext cx="72360" cy="28800"/>
            </a:xfrm>
            <a:custGeom>
              <a:avLst/>
              <a:gdLst/>
              <a:ahLst/>
              <a:rect l="l" t="t" r="r" b="b"/>
              <a:pathLst>
                <a:path w="1000" h="990">
                  <a:moveTo>
                    <a:pt x="527" y="0"/>
                  </a:moveTo>
                  <a:cubicBezTo>
                    <a:pt x="259" y="79"/>
                    <a:pt x="15" y="174"/>
                    <a:pt x="8" y="512"/>
                  </a:cubicBezTo>
                  <a:cubicBezTo>
                    <a:pt x="0" y="818"/>
                    <a:pt x="219" y="952"/>
                    <a:pt x="455" y="984"/>
                  </a:cubicBezTo>
                  <a:cubicBezTo>
                    <a:pt x="481" y="988"/>
                    <a:pt x="506" y="990"/>
                    <a:pt x="529" y="990"/>
                  </a:cubicBezTo>
                  <a:cubicBezTo>
                    <a:pt x="815" y="990"/>
                    <a:pt x="930" y="735"/>
                    <a:pt x="960" y="480"/>
                  </a:cubicBezTo>
                  <a:cubicBezTo>
                    <a:pt x="1000" y="197"/>
                    <a:pt x="779" y="70"/>
                    <a:pt x="527" y="0"/>
                  </a:cubicBezTo>
                  <a:close/>
                </a:path>
              </a:pathLst>
            </a:custGeom>
            <a:solidFill>
              <a:schemeClr val="dk2"/>
            </a:solidFill>
            <a:ln>
              <a:noFill/>
            </a:ln>
          </p:spPr>
          <p:style>
            <a:lnRef idx="0"/>
            <a:fillRef idx="0"/>
            <a:effectRef idx="0"/>
            <a:fontRef idx="minor"/>
          </p:style>
        </p:sp>
        <p:sp>
          <p:nvSpPr>
            <p:cNvPr id="620" name="CustomShape 47"/>
            <p:cNvSpPr/>
            <p:nvPr/>
          </p:nvSpPr>
          <p:spPr>
            <a:xfrm>
              <a:off x="4107960" y="1164600"/>
              <a:ext cx="177840" cy="79560"/>
            </a:xfrm>
            <a:custGeom>
              <a:avLst/>
              <a:gdLst/>
              <a:ahLst/>
              <a:rect l="l" t="t" r="r" b="b"/>
              <a:pathLst>
                <a:path w="2450" h="2693">
                  <a:moveTo>
                    <a:pt x="1999" y="1"/>
                  </a:moveTo>
                  <a:cubicBezTo>
                    <a:pt x="1773" y="1"/>
                    <a:pt x="1622" y="127"/>
                    <a:pt x="1567" y="348"/>
                  </a:cubicBezTo>
                  <a:cubicBezTo>
                    <a:pt x="1537" y="458"/>
                    <a:pt x="1544" y="585"/>
                    <a:pt x="1537" y="694"/>
                  </a:cubicBezTo>
                  <a:lnTo>
                    <a:pt x="1363" y="694"/>
                  </a:lnTo>
                  <a:cubicBezTo>
                    <a:pt x="1135" y="588"/>
                    <a:pt x="982" y="527"/>
                    <a:pt x="867" y="527"/>
                  </a:cubicBezTo>
                  <a:cubicBezTo>
                    <a:pt x="683" y="527"/>
                    <a:pt x="595" y="681"/>
                    <a:pt x="450" y="1048"/>
                  </a:cubicBezTo>
                  <a:cubicBezTo>
                    <a:pt x="244" y="1246"/>
                    <a:pt x="197" y="1520"/>
                    <a:pt x="127" y="1773"/>
                  </a:cubicBezTo>
                  <a:cubicBezTo>
                    <a:pt x="0" y="2229"/>
                    <a:pt x="150" y="2544"/>
                    <a:pt x="488" y="2654"/>
                  </a:cubicBezTo>
                  <a:cubicBezTo>
                    <a:pt x="569" y="2680"/>
                    <a:pt x="653" y="2693"/>
                    <a:pt x="736" y="2693"/>
                  </a:cubicBezTo>
                  <a:cubicBezTo>
                    <a:pt x="1071" y="2693"/>
                    <a:pt x="1395" y="2484"/>
                    <a:pt x="1497" y="2143"/>
                  </a:cubicBezTo>
                  <a:cubicBezTo>
                    <a:pt x="1559" y="1922"/>
                    <a:pt x="1537" y="1671"/>
                    <a:pt x="1552" y="1435"/>
                  </a:cubicBezTo>
                  <a:cubicBezTo>
                    <a:pt x="1716" y="1167"/>
                    <a:pt x="1850" y="898"/>
                    <a:pt x="2173" y="757"/>
                  </a:cubicBezTo>
                  <a:cubicBezTo>
                    <a:pt x="2330" y="694"/>
                    <a:pt x="2449" y="458"/>
                    <a:pt x="2347" y="229"/>
                  </a:cubicBezTo>
                  <a:cubicBezTo>
                    <a:pt x="2283" y="88"/>
                    <a:pt x="2158" y="1"/>
                    <a:pt x="1999" y="1"/>
                  </a:cubicBezTo>
                  <a:close/>
                </a:path>
              </a:pathLst>
            </a:custGeom>
            <a:solidFill>
              <a:schemeClr val="dk2"/>
            </a:solidFill>
            <a:ln>
              <a:noFill/>
            </a:ln>
          </p:spPr>
          <p:style>
            <a:lnRef idx="0"/>
            <a:fillRef idx="0"/>
            <a:effectRef idx="0"/>
            <a:fontRef idx="minor"/>
          </p:style>
        </p:sp>
        <p:sp>
          <p:nvSpPr>
            <p:cNvPr id="621" name="CustomShape 48"/>
            <p:cNvSpPr/>
            <p:nvPr/>
          </p:nvSpPr>
          <p:spPr>
            <a:xfrm>
              <a:off x="2317680" y="839160"/>
              <a:ext cx="78840" cy="24840"/>
            </a:xfrm>
            <a:custGeom>
              <a:avLst/>
              <a:gdLst/>
              <a:ahLst/>
              <a:rect l="l" t="t" r="r" b="b"/>
              <a:pathLst>
                <a:path w="1087" h="849">
                  <a:moveTo>
                    <a:pt x="609" y="1"/>
                  </a:moveTo>
                  <a:cubicBezTo>
                    <a:pt x="353" y="1"/>
                    <a:pt x="121" y="123"/>
                    <a:pt x="72" y="376"/>
                  </a:cubicBezTo>
                  <a:cubicBezTo>
                    <a:pt x="0" y="737"/>
                    <a:pt x="363" y="754"/>
                    <a:pt x="584" y="848"/>
                  </a:cubicBezTo>
                  <a:cubicBezTo>
                    <a:pt x="890" y="848"/>
                    <a:pt x="1064" y="707"/>
                    <a:pt x="1072" y="431"/>
                  </a:cubicBezTo>
                  <a:cubicBezTo>
                    <a:pt x="1087" y="195"/>
                    <a:pt x="937" y="21"/>
                    <a:pt x="701" y="6"/>
                  </a:cubicBezTo>
                  <a:cubicBezTo>
                    <a:pt x="671" y="2"/>
                    <a:pt x="640" y="1"/>
                    <a:pt x="609" y="1"/>
                  </a:cubicBezTo>
                  <a:close/>
                </a:path>
              </a:pathLst>
            </a:custGeom>
            <a:solidFill>
              <a:schemeClr val="dk2"/>
            </a:solidFill>
            <a:ln>
              <a:noFill/>
            </a:ln>
          </p:spPr>
          <p:style>
            <a:lnRef idx="0"/>
            <a:fillRef idx="0"/>
            <a:effectRef idx="0"/>
            <a:fontRef idx="minor"/>
          </p:style>
        </p:sp>
        <p:sp>
          <p:nvSpPr>
            <p:cNvPr id="622" name="CustomShape 49"/>
            <p:cNvSpPr/>
            <p:nvPr/>
          </p:nvSpPr>
          <p:spPr>
            <a:xfrm>
              <a:off x="4964400" y="1020240"/>
              <a:ext cx="78120" cy="25560"/>
            </a:xfrm>
            <a:custGeom>
              <a:avLst/>
              <a:gdLst/>
              <a:ahLst/>
              <a:rect l="l" t="t" r="r" b="b"/>
              <a:pathLst>
                <a:path w="1079" h="872">
                  <a:moveTo>
                    <a:pt x="315" y="1"/>
                  </a:moveTo>
                  <a:cubicBezTo>
                    <a:pt x="208" y="1"/>
                    <a:pt x="110" y="67"/>
                    <a:pt x="64" y="215"/>
                  </a:cubicBezTo>
                  <a:cubicBezTo>
                    <a:pt x="0" y="434"/>
                    <a:pt x="64" y="632"/>
                    <a:pt x="236" y="774"/>
                  </a:cubicBezTo>
                  <a:cubicBezTo>
                    <a:pt x="318" y="838"/>
                    <a:pt x="405" y="872"/>
                    <a:pt x="492" y="872"/>
                  </a:cubicBezTo>
                  <a:cubicBezTo>
                    <a:pt x="574" y="872"/>
                    <a:pt x="656" y="842"/>
                    <a:pt x="733" y="782"/>
                  </a:cubicBezTo>
                  <a:cubicBezTo>
                    <a:pt x="915" y="623"/>
                    <a:pt x="1032" y="419"/>
                    <a:pt x="1079" y="183"/>
                  </a:cubicBezTo>
                  <a:cubicBezTo>
                    <a:pt x="1005" y="109"/>
                    <a:pt x="922" y="95"/>
                    <a:pt x="835" y="95"/>
                  </a:cubicBezTo>
                  <a:cubicBezTo>
                    <a:pt x="784" y="95"/>
                    <a:pt x="732" y="100"/>
                    <a:pt x="681" y="100"/>
                  </a:cubicBezTo>
                  <a:cubicBezTo>
                    <a:pt x="615" y="100"/>
                    <a:pt x="550" y="92"/>
                    <a:pt x="489" y="56"/>
                  </a:cubicBezTo>
                  <a:cubicBezTo>
                    <a:pt x="434" y="20"/>
                    <a:pt x="373" y="1"/>
                    <a:pt x="315" y="1"/>
                  </a:cubicBezTo>
                  <a:close/>
                </a:path>
              </a:pathLst>
            </a:custGeom>
            <a:solidFill>
              <a:schemeClr val="dk2"/>
            </a:solidFill>
            <a:ln>
              <a:noFill/>
            </a:ln>
          </p:spPr>
          <p:style>
            <a:lnRef idx="0"/>
            <a:fillRef idx="0"/>
            <a:effectRef idx="0"/>
            <a:fontRef idx="minor"/>
          </p:style>
        </p:sp>
        <p:sp>
          <p:nvSpPr>
            <p:cNvPr id="623" name="CustomShape 50"/>
            <p:cNvSpPr/>
            <p:nvPr/>
          </p:nvSpPr>
          <p:spPr>
            <a:xfrm>
              <a:off x="2136240" y="658080"/>
              <a:ext cx="64440" cy="28440"/>
            </a:xfrm>
            <a:custGeom>
              <a:avLst/>
              <a:gdLst/>
              <a:ahLst/>
              <a:rect l="l" t="t" r="r" b="b"/>
              <a:pathLst>
                <a:path w="889" h="972">
                  <a:moveTo>
                    <a:pt x="384" y="0"/>
                  </a:moveTo>
                  <a:cubicBezTo>
                    <a:pt x="148" y="0"/>
                    <a:pt x="0" y="189"/>
                    <a:pt x="23" y="452"/>
                  </a:cubicBezTo>
                  <a:cubicBezTo>
                    <a:pt x="63" y="822"/>
                    <a:pt x="386" y="901"/>
                    <a:pt x="660" y="964"/>
                  </a:cubicBezTo>
                  <a:cubicBezTo>
                    <a:pt x="680" y="969"/>
                    <a:pt x="699" y="972"/>
                    <a:pt x="716" y="972"/>
                  </a:cubicBezTo>
                  <a:cubicBezTo>
                    <a:pt x="851" y="972"/>
                    <a:pt x="888" y="815"/>
                    <a:pt x="888" y="641"/>
                  </a:cubicBezTo>
                  <a:cubicBezTo>
                    <a:pt x="833" y="389"/>
                    <a:pt x="801" y="42"/>
                    <a:pt x="440" y="4"/>
                  </a:cubicBezTo>
                  <a:cubicBezTo>
                    <a:pt x="421" y="2"/>
                    <a:pt x="402" y="0"/>
                    <a:pt x="384" y="0"/>
                  </a:cubicBezTo>
                  <a:close/>
                </a:path>
              </a:pathLst>
            </a:custGeom>
            <a:solidFill>
              <a:schemeClr val="dk2"/>
            </a:solidFill>
            <a:ln>
              <a:noFill/>
            </a:ln>
          </p:spPr>
          <p:style>
            <a:lnRef idx="0"/>
            <a:fillRef idx="0"/>
            <a:effectRef idx="0"/>
            <a:fontRef idx="minor"/>
          </p:style>
        </p:sp>
        <p:sp>
          <p:nvSpPr>
            <p:cNvPr id="624" name="CustomShape 51"/>
            <p:cNvSpPr/>
            <p:nvPr/>
          </p:nvSpPr>
          <p:spPr>
            <a:xfrm>
              <a:off x="6094080" y="1044000"/>
              <a:ext cx="89640" cy="48600"/>
            </a:xfrm>
            <a:custGeom>
              <a:avLst/>
              <a:gdLst/>
              <a:ahLst/>
              <a:rect l="l" t="t" r="r" b="b"/>
              <a:pathLst>
                <a:path w="1236" h="1652">
                  <a:moveTo>
                    <a:pt x="610" y="1"/>
                  </a:moveTo>
                  <a:cubicBezTo>
                    <a:pt x="513" y="1"/>
                    <a:pt x="420" y="49"/>
                    <a:pt x="346" y="128"/>
                  </a:cubicBezTo>
                  <a:cubicBezTo>
                    <a:pt x="127" y="349"/>
                    <a:pt x="117" y="585"/>
                    <a:pt x="363" y="804"/>
                  </a:cubicBezTo>
                  <a:cubicBezTo>
                    <a:pt x="299" y="899"/>
                    <a:pt x="236" y="1001"/>
                    <a:pt x="164" y="1095"/>
                  </a:cubicBezTo>
                  <a:cubicBezTo>
                    <a:pt x="0" y="1301"/>
                    <a:pt x="0" y="1498"/>
                    <a:pt x="244" y="1615"/>
                  </a:cubicBezTo>
                  <a:cubicBezTo>
                    <a:pt x="300" y="1641"/>
                    <a:pt x="353" y="1652"/>
                    <a:pt x="401" y="1652"/>
                  </a:cubicBezTo>
                  <a:cubicBezTo>
                    <a:pt x="578" y="1652"/>
                    <a:pt x="692" y="1499"/>
                    <a:pt x="661" y="1332"/>
                  </a:cubicBezTo>
                  <a:cubicBezTo>
                    <a:pt x="614" y="1048"/>
                    <a:pt x="811" y="971"/>
                    <a:pt x="913" y="812"/>
                  </a:cubicBezTo>
                  <a:cubicBezTo>
                    <a:pt x="1236" y="521"/>
                    <a:pt x="1054" y="292"/>
                    <a:pt x="818" y="81"/>
                  </a:cubicBezTo>
                  <a:cubicBezTo>
                    <a:pt x="750" y="25"/>
                    <a:pt x="679" y="1"/>
                    <a:pt x="610" y="1"/>
                  </a:cubicBezTo>
                  <a:close/>
                </a:path>
              </a:pathLst>
            </a:custGeom>
            <a:solidFill>
              <a:schemeClr val="dk2"/>
            </a:solidFill>
            <a:ln>
              <a:noFill/>
            </a:ln>
          </p:spPr>
          <p:style>
            <a:lnRef idx="0"/>
            <a:fillRef idx="0"/>
            <a:effectRef idx="0"/>
            <a:fontRef idx="minor"/>
          </p:style>
        </p:sp>
        <p:sp>
          <p:nvSpPr>
            <p:cNvPr id="625" name="CustomShape 52"/>
            <p:cNvSpPr/>
            <p:nvPr/>
          </p:nvSpPr>
          <p:spPr>
            <a:xfrm>
              <a:off x="3254040" y="806760"/>
              <a:ext cx="126360" cy="25560"/>
            </a:xfrm>
            <a:custGeom>
              <a:avLst/>
              <a:gdLst/>
              <a:ahLst/>
              <a:rect l="l" t="t" r="r" b="b"/>
              <a:pathLst>
                <a:path w="1740" h="879">
                  <a:moveTo>
                    <a:pt x="1323" y="0"/>
                  </a:moveTo>
                  <a:cubicBezTo>
                    <a:pt x="1277" y="0"/>
                    <a:pt x="1230" y="7"/>
                    <a:pt x="1182" y="21"/>
                  </a:cubicBezTo>
                  <a:cubicBezTo>
                    <a:pt x="921" y="93"/>
                    <a:pt x="772" y="366"/>
                    <a:pt x="481" y="376"/>
                  </a:cubicBezTo>
                  <a:cubicBezTo>
                    <a:pt x="71" y="423"/>
                    <a:pt x="1" y="588"/>
                    <a:pt x="307" y="879"/>
                  </a:cubicBezTo>
                  <a:cubicBezTo>
                    <a:pt x="362" y="824"/>
                    <a:pt x="426" y="769"/>
                    <a:pt x="488" y="714"/>
                  </a:cubicBezTo>
                  <a:lnTo>
                    <a:pt x="488" y="714"/>
                  </a:lnTo>
                  <a:cubicBezTo>
                    <a:pt x="426" y="769"/>
                    <a:pt x="369" y="824"/>
                    <a:pt x="307" y="879"/>
                  </a:cubicBezTo>
                  <a:cubicBezTo>
                    <a:pt x="401" y="863"/>
                    <a:pt x="456" y="809"/>
                    <a:pt x="488" y="714"/>
                  </a:cubicBezTo>
                  <a:cubicBezTo>
                    <a:pt x="570" y="658"/>
                    <a:pt x="652" y="639"/>
                    <a:pt x="735" y="639"/>
                  </a:cubicBezTo>
                  <a:cubicBezTo>
                    <a:pt x="899" y="639"/>
                    <a:pt x="1063" y="713"/>
                    <a:pt x="1226" y="713"/>
                  </a:cubicBezTo>
                  <a:cubicBezTo>
                    <a:pt x="1266" y="713"/>
                    <a:pt x="1306" y="708"/>
                    <a:pt x="1346" y="697"/>
                  </a:cubicBezTo>
                  <a:cubicBezTo>
                    <a:pt x="1575" y="642"/>
                    <a:pt x="1739" y="518"/>
                    <a:pt x="1669" y="272"/>
                  </a:cubicBezTo>
                  <a:cubicBezTo>
                    <a:pt x="1621" y="88"/>
                    <a:pt x="1485" y="0"/>
                    <a:pt x="1323" y="0"/>
                  </a:cubicBezTo>
                  <a:close/>
                </a:path>
              </a:pathLst>
            </a:custGeom>
            <a:solidFill>
              <a:schemeClr val="dk2"/>
            </a:solidFill>
            <a:ln>
              <a:noFill/>
            </a:ln>
          </p:spPr>
          <p:style>
            <a:lnRef idx="0"/>
            <a:fillRef idx="0"/>
            <a:effectRef idx="0"/>
            <a:fontRef idx="minor"/>
          </p:style>
        </p:sp>
        <p:sp>
          <p:nvSpPr>
            <p:cNvPr id="626" name="CustomShape 53"/>
            <p:cNvSpPr/>
            <p:nvPr/>
          </p:nvSpPr>
          <p:spPr>
            <a:xfrm>
              <a:off x="5231880" y="1057320"/>
              <a:ext cx="130320" cy="35280"/>
            </a:xfrm>
            <a:custGeom>
              <a:avLst/>
              <a:gdLst/>
              <a:ahLst/>
              <a:rect l="l" t="t" r="r" b="b"/>
              <a:pathLst>
                <a:path w="1796" h="1197">
                  <a:moveTo>
                    <a:pt x="1245" y="1"/>
                  </a:moveTo>
                  <a:cubicBezTo>
                    <a:pt x="882" y="1"/>
                    <a:pt x="844" y="249"/>
                    <a:pt x="851" y="528"/>
                  </a:cubicBezTo>
                  <a:cubicBezTo>
                    <a:pt x="774" y="620"/>
                    <a:pt x="676" y="635"/>
                    <a:pt x="569" y="635"/>
                  </a:cubicBezTo>
                  <a:cubicBezTo>
                    <a:pt x="516" y="635"/>
                    <a:pt x="460" y="631"/>
                    <a:pt x="404" y="631"/>
                  </a:cubicBezTo>
                  <a:cubicBezTo>
                    <a:pt x="265" y="631"/>
                    <a:pt x="123" y="655"/>
                    <a:pt x="1" y="819"/>
                  </a:cubicBezTo>
                  <a:cubicBezTo>
                    <a:pt x="163" y="976"/>
                    <a:pt x="285" y="1197"/>
                    <a:pt x="482" y="1197"/>
                  </a:cubicBezTo>
                  <a:cubicBezTo>
                    <a:pt x="573" y="1197"/>
                    <a:pt x="679" y="1151"/>
                    <a:pt x="812" y="1033"/>
                  </a:cubicBezTo>
                  <a:cubicBezTo>
                    <a:pt x="938" y="929"/>
                    <a:pt x="1072" y="899"/>
                    <a:pt x="1222" y="882"/>
                  </a:cubicBezTo>
                  <a:cubicBezTo>
                    <a:pt x="1575" y="874"/>
                    <a:pt x="1796" y="717"/>
                    <a:pt x="1717" y="339"/>
                  </a:cubicBezTo>
                  <a:cubicBezTo>
                    <a:pt x="1669" y="111"/>
                    <a:pt x="1490" y="9"/>
                    <a:pt x="1261" y="1"/>
                  </a:cubicBezTo>
                  <a:cubicBezTo>
                    <a:pt x="1256" y="1"/>
                    <a:pt x="1250" y="1"/>
                    <a:pt x="1245" y="1"/>
                  </a:cubicBezTo>
                  <a:close/>
                </a:path>
              </a:pathLst>
            </a:custGeom>
            <a:solidFill>
              <a:schemeClr val="dk2"/>
            </a:solidFill>
            <a:ln>
              <a:noFill/>
            </a:ln>
          </p:spPr>
          <p:style>
            <a:lnRef idx="0"/>
            <a:fillRef idx="0"/>
            <a:effectRef idx="0"/>
            <a:fontRef idx="minor"/>
          </p:style>
        </p:sp>
        <p:sp>
          <p:nvSpPr>
            <p:cNvPr id="627" name="CustomShape 54"/>
            <p:cNvSpPr/>
            <p:nvPr/>
          </p:nvSpPr>
          <p:spPr>
            <a:xfrm>
              <a:off x="2096640" y="749160"/>
              <a:ext cx="62640" cy="24120"/>
            </a:xfrm>
            <a:custGeom>
              <a:avLst/>
              <a:gdLst/>
              <a:ahLst/>
              <a:rect l="l" t="t" r="r" b="b"/>
              <a:pathLst>
                <a:path w="867" h="829">
                  <a:moveTo>
                    <a:pt x="379" y="0"/>
                  </a:moveTo>
                  <a:cubicBezTo>
                    <a:pt x="128" y="31"/>
                    <a:pt x="1" y="189"/>
                    <a:pt x="16" y="416"/>
                  </a:cubicBezTo>
                  <a:cubicBezTo>
                    <a:pt x="32" y="667"/>
                    <a:pt x="183" y="828"/>
                    <a:pt x="434" y="828"/>
                  </a:cubicBezTo>
                  <a:cubicBezTo>
                    <a:pt x="452" y="828"/>
                    <a:pt x="470" y="828"/>
                    <a:pt x="488" y="826"/>
                  </a:cubicBezTo>
                  <a:cubicBezTo>
                    <a:pt x="725" y="811"/>
                    <a:pt x="866" y="645"/>
                    <a:pt x="866" y="416"/>
                  </a:cubicBezTo>
                  <a:cubicBezTo>
                    <a:pt x="859" y="125"/>
                    <a:pt x="608" y="70"/>
                    <a:pt x="379" y="0"/>
                  </a:cubicBezTo>
                  <a:close/>
                </a:path>
              </a:pathLst>
            </a:custGeom>
            <a:solidFill>
              <a:schemeClr val="dk2"/>
            </a:solidFill>
            <a:ln>
              <a:noFill/>
            </a:ln>
          </p:spPr>
          <p:style>
            <a:lnRef idx="0"/>
            <a:fillRef idx="0"/>
            <a:effectRef idx="0"/>
            <a:fontRef idx="minor"/>
          </p:style>
        </p:sp>
        <p:sp>
          <p:nvSpPr>
            <p:cNvPr id="628" name="CustomShape 55"/>
            <p:cNvSpPr/>
            <p:nvPr/>
          </p:nvSpPr>
          <p:spPr>
            <a:xfrm>
              <a:off x="2894760" y="882000"/>
              <a:ext cx="60120" cy="24840"/>
            </a:xfrm>
            <a:custGeom>
              <a:avLst/>
              <a:gdLst/>
              <a:ahLst/>
              <a:rect l="l" t="t" r="r" b="b"/>
              <a:pathLst>
                <a:path w="829" h="854">
                  <a:moveTo>
                    <a:pt x="411" y="0"/>
                  </a:moveTo>
                  <a:cubicBezTo>
                    <a:pt x="157" y="65"/>
                    <a:pt x="1" y="229"/>
                    <a:pt x="40" y="505"/>
                  </a:cubicBezTo>
                  <a:cubicBezTo>
                    <a:pt x="77" y="723"/>
                    <a:pt x="219" y="854"/>
                    <a:pt x="432" y="854"/>
                  </a:cubicBezTo>
                  <a:cubicBezTo>
                    <a:pt x="450" y="854"/>
                    <a:pt x="469" y="853"/>
                    <a:pt x="488" y="851"/>
                  </a:cubicBezTo>
                  <a:cubicBezTo>
                    <a:pt x="741" y="820"/>
                    <a:pt x="828" y="607"/>
                    <a:pt x="811" y="395"/>
                  </a:cubicBezTo>
                  <a:cubicBezTo>
                    <a:pt x="796" y="174"/>
                    <a:pt x="686" y="0"/>
                    <a:pt x="411" y="0"/>
                  </a:cubicBezTo>
                  <a:close/>
                </a:path>
              </a:pathLst>
            </a:custGeom>
            <a:solidFill>
              <a:schemeClr val="dk2"/>
            </a:solidFill>
            <a:ln>
              <a:noFill/>
            </a:ln>
          </p:spPr>
          <p:style>
            <a:lnRef idx="0"/>
            <a:fillRef idx="0"/>
            <a:effectRef idx="0"/>
            <a:fontRef idx="minor"/>
          </p:style>
        </p:sp>
        <p:sp>
          <p:nvSpPr>
            <p:cNvPr id="629" name="CustomShape 56"/>
            <p:cNvSpPr/>
            <p:nvPr/>
          </p:nvSpPr>
          <p:spPr>
            <a:xfrm>
              <a:off x="3731040" y="776520"/>
              <a:ext cx="233280" cy="81360"/>
            </a:xfrm>
            <a:custGeom>
              <a:avLst/>
              <a:gdLst/>
              <a:ahLst/>
              <a:rect l="l" t="t" r="r" b="b"/>
              <a:pathLst>
                <a:path w="3213" h="2758">
                  <a:moveTo>
                    <a:pt x="408" y="0"/>
                  </a:moveTo>
                  <a:cubicBezTo>
                    <a:pt x="365" y="0"/>
                    <a:pt x="319" y="23"/>
                    <a:pt x="269" y="82"/>
                  </a:cubicBezTo>
                  <a:cubicBezTo>
                    <a:pt x="112" y="264"/>
                    <a:pt x="0" y="500"/>
                    <a:pt x="254" y="712"/>
                  </a:cubicBezTo>
                  <a:cubicBezTo>
                    <a:pt x="410" y="853"/>
                    <a:pt x="662" y="814"/>
                    <a:pt x="796" y="1003"/>
                  </a:cubicBezTo>
                  <a:cubicBezTo>
                    <a:pt x="741" y="1333"/>
                    <a:pt x="860" y="1547"/>
                    <a:pt x="1151" y="1743"/>
                  </a:cubicBezTo>
                  <a:cubicBezTo>
                    <a:pt x="1224" y="1791"/>
                    <a:pt x="1287" y="1811"/>
                    <a:pt x="1342" y="1811"/>
                  </a:cubicBezTo>
                  <a:cubicBezTo>
                    <a:pt x="1579" y="1811"/>
                    <a:pt x="1681" y="1454"/>
                    <a:pt x="1905" y="1454"/>
                  </a:cubicBezTo>
                  <a:cubicBezTo>
                    <a:pt x="1921" y="1454"/>
                    <a:pt x="1937" y="1456"/>
                    <a:pt x="1954" y="1460"/>
                  </a:cubicBezTo>
                  <a:cubicBezTo>
                    <a:pt x="2143" y="1806"/>
                    <a:pt x="1828" y="1957"/>
                    <a:pt x="1718" y="2184"/>
                  </a:cubicBezTo>
                  <a:cubicBezTo>
                    <a:pt x="1631" y="2357"/>
                    <a:pt x="1678" y="2531"/>
                    <a:pt x="1820" y="2665"/>
                  </a:cubicBezTo>
                  <a:cubicBezTo>
                    <a:pt x="1891" y="2730"/>
                    <a:pt x="1962" y="2758"/>
                    <a:pt x="2032" y="2758"/>
                  </a:cubicBezTo>
                  <a:cubicBezTo>
                    <a:pt x="2123" y="2758"/>
                    <a:pt x="2212" y="2709"/>
                    <a:pt x="2292" y="2633"/>
                  </a:cubicBezTo>
                  <a:cubicBezTo>
                    <a:pt x="2466" y="2467"/>
                    <a:pt x="2646" y="2335"/>
                    <a:pt x="2867" y="2231"/>
                  </a:cubicBezTo>
                  <a:cubicBezTo>
                    <a:pt x="3182" y="2089"/>
                    <a:pt x="3213" y="1656"/>
                    <a:pt x="2961" y="1428"/>
                  </a:cubicBezTo>
                  <a:cubicBezTo>
                    <a:pt x="2874" y="1358"/>
                    <a:pt x="2725" y="1350"/>
                    <a:pt x="2638" y="1278"/>
                  </a:cubicBezTo>
                  <a:cubicBezTo>
                    <a:pt x="2249" y="955"/>
                    <a:pt x="1815" y="788"/>
                    <a:pt x="1359" y="788"/>
                  </a:cubicBezTo>
                  <a:cubicBezTo>
                    <a:pt x="1226" y="788"/>
                    <a:pt x="1091" y="802"/>
                    <a:pt x="955" y="831"/>
                  </a:cubicBezTo>
                  <a:cubicBezTo>
                    <a:pt x="977" y="577"/>
                    <a:pt x="915" y="366"/>
                    <a:pt x="694" y="209"/>
                  </a:cubicBezTo>
                  <a:cubicBezTo>
                    <a:pt x="599" y="135"/>
                    <a:pt x="512" y="0"/>
                    <a:pt x="408" y="0"/>
                  </a:cubicBezTo>
                  <a:close/>
                </a:path>
              </a:pathLst>
            </a:custGeom>
            <a:solidFill>
              <a:schemeClr val="dk2"/>
            </a:solidFill>
            <a:ln>
              <a:noFill/>
            </a:ln>
          </p:spPr>
          <p:style>
            <a:lnRef idx="0"/>
            <a:fillRef idx="0"/>
            <a:effectRef idx="0"/>
            <a:fontRef idx="minor"/>
          </p:style>
        </p:sp>
        <p:sp>
          <p:nvSpPr>
            <p:cNvPr id="630" name="CustomShape 57"/>
            <p:cNvSpPr/>
            <p:nvPr/>
          </p:nvSpPr>
          <p:spPr>
            <a:xfrm>
              <a:off x="4430880" y="1067040"/>
              <a:ext cx="134640" cy="72360"/>
            </a:xfrm>
            <a:custGeom>
              <a:avLst/>
              <a:gdLst/>
              <a:ahLst/>
              <a:rect l="l" t="t" r="r" b="b"/>
              <a:pathLst>
                <a:path w="1853" h="2453">
                  <a:moveTo>
                    <a:pt x="956" y="1"/>
                  </a:moveTo>
                  <a:cubicBezTo>
                    <a:pt x="616" y="1"/>
                    <a:pt x="386" y="243"/>
                    <a:pt x="254" y="742"/>
                  </a:cubicBezTo>
                  <a:cubicBezTo>
                    <a:pt x="231" y="829"/>
                    <a:pt x="224" y="923"/>
                    <a:pt x="184" y="995"/>
                  </a:cubicBezTo>
                  <a:cubicBezTo>
                    <a:pt x="0" y="1284"/>
                    <a:pt x="89" y="1416"/>
                    <a:pt x="344" y="1416"/>
                  </a:cubicBezTo>
                  <a:cubicBezTo>
                    <a:pt x="373" y="1416"/>
                    <a:pt x="403" y="1414"/>
                    <a:pt x="435" y="1411"/>
                  </a:cubicBezTo>
                  <a:cubicBezTo>
                    <a:pt x="462" y="1408"/>
                    <a:pt x="488" y="1407"/>
                    <a:pt x="513" y="1407"/>
                  </a:cubicBezTo>
                  <a:cubicBezTo>
                    <a:pt x="638" y="1407"/>
                    <a:pt x="749" y="1437"/>
                    <a:pt x="861" y="1483"/>
                  </a:cubicBezTo>
                  <a:cubicBezTo>
                    <a:pt x="868" y="1624"/>
                    <a:pt x="878" y="1774"/>
                    <a:pt x="878" y="1915"/>
                  </a:cubicBezTo>
                  <a:cubicBezTo>
                    <a:pt x="868" y="2184"/>
                    <a:pt x="980" y="2356"/>
                    <a:pt x="1238" y="2435"/>
                  </a:cubicBezTo>
                  <a:cubicBezTo>
                    <a:pt x="1278" y="2447"/>
                    <a:pt x="1316" y="2452"/>
                    <a:pt x="1353" y="2452"/>
                  </a:cubicBezTo>
                  <a:cubicBezTo>
                    <a:pt x="1465" y="2452"/>
                    <a:pt x="1564" y="2402"/>
                    <a:pt x="1641" y="2325"/>
                  </a:cubicBezTo>
                  <a:cubicBezTo>
                    <a:pt x="1853" y="2097"/>
                    <a:pt x="1853" y="1861"/>
                    <a:pt x="1601" y="1656"/>
                  </a:cubicBezTo>
                  <a:cubicBezTo>
                    <a:pt x="1601" y="1530"/>
                    <a:pt x="1594" y="1411"/>
                    <a:pt x="1594" y="1294"/>
                  </a:cubicBezTo>
                  <a:cubicBezTo>
                    <a:pt x="1609" y="1269"/>
                    <a:pt x="1624" y="1246"/>
                    <a:pt x="1641" y="1214"/>
                  </a:cubicBezTo>
                  <a:cubicBezTo>
                    <a:pt x="1845" y="608"/>
                    <a:pt x="1703" y="200"/>
                    <a:pt x="1246" y="50"/>
                  </a:cubicBezTo>
                  <a:cubicBezTo>
                    <a:pt x="1142" y="18"/>
                    <a:pt x="1045" y="1"/>
                    <a:pt x="956" y="1"/>
                  </a:cubicBezTo>
                  <a:close/>
                </a:path>
              </a:pathLst>
            </a:custGeom>
            <a:solidFill>
              <a:schemeClr val="dk2"/>
            </a:solidFill>
            <a:ln>
              <a:noFill/>
            </a:ln>
          </p:spPr>
          <p:style>
            <a:lnRef idx="0"/>
            <a:fillRef idx="0"/>
            <a:effectRef idx="0"/>
            <a:fontRef idx="minor"/>
          </p:style>
        </p:sp>
        <p:sp>
          <p:nvSpPr>
            <p:cNvPr id="631" name="CustomShape 58"/>
            <p:cNvSpPr/>
            <p:nvPr/>
          </p:nvSpPr>
          <p:spPr>
            <a:xfrm>
              <a:off x="4296960" y="1052280"/>
              <a:ext cx="62280" cy="23040"/>
            </a:xfrm>
            <a:custGeom>
              <a:avLst/>
              <a:gdLst/>
              <a:ahLst/>
              <a:rect l="l" t="t" r="r" b="b"/>
              <a:pathLst>
                <a:path w="859" h="791">
                  <a:moveTo>
                    <a:pt x="411" y="1"/>
                  </a:moveTo>
                  <a:cubicBezTo>
                    <a:pt x="393" y="1"/>
                    <a:pt x="374" y="1"/>
                    <a:pt x="356" y="2"/>
                  </a:cubicBezTo>
                  <a:cubicBezTo>
                    <a:pt x="95" y="17"/>
                    <a:pt x="0" y="184"/>
                    <a:pt x="33" y="427"/>
                  </a:cubicBezTo>
                  <a:cubicBezTo>
                    <a:pt x="63" y="671"/>
                    <a:pt x="252" y="743"/>
                    <a:pt x="488" y="790"/>
                  </a:cubicBezTo>
                  <a:cubicBezTo>
                    <a:pt x="669" y="711"/>
                    <a:pt x="858" y="594"/>
                    <a:pt x="851" y="365"/>
                  </a:cubicBezTo>
                  <a:cubicBezTo>
                    <a:pt x="844" y="95"/>
                    <a:pt x="646" y="1"/>
                    <a:pt x="411" y="1"/>
                  </a:cubicBezTo>
                  <a:close/>
                </a:path>
              </a:pathLst>
            </a:custGeom>
            <a:solidFill>
              <a:schemeClr val="dk2"/>
            </a:solidFill>
            <a:ln>
              <a:noFill/>
            </a:ln>
          </p:spPr>
          <p:style>
            <a:lnRef idx="0"/>
            <a:fillRef idx="0"/>
            <a:effectRef idx="0"/>
            <a:fontRef idx="minor"/>
          </p:style>
        </p:sp>
        <p:sp>
          <p:nvSpPr>
            <p:cNvPr id="632" name="CustomShape 59"/>
            <p:cNvSpPr/>
            <p:nvPr/>
          </p:nvSpPr>
          <p:spPr>
            <a:xfrm>
              <a:off x="3484080" y="898560"/>
              <a:ext cx="145080" cy="46440"/>
            </a:xfrm>
            <a:custGeom>
              <a:avLst/>
              <a:gdLst/>
              <a:ahLst/>
              <a:rect l="l" t="t" r="r" b="b"/>
              <a:pathLst>
                <a:path w="2000" h="1579">
                  <a:moveTo>
                    <a:pt x="1635" y="1"/>
                  </a:moveTo>
                  <a:cubicBezTo>
                    <a:pt x="1554" y="1"/>
                    <a:pt x="1478" y="45"/>
                    <a:pt x="1418" y="123"/>
                  </a:cubicBezTo>
                  <a:cubicBezTo>
                    <a:pt x="1291" y="288"/>
                    <a:pt x="1189" y="477"/>
                    <a:pt x="1078" y="650"/>
                  </a:cubicBezTo>
                  <a:cubicBezTo>
                    <a:pt x="1040" y="650"/>
                    <a:pt x="993" y="650"/>
                    <a:pt x="953" y="643"/>
                  </a:cubicBezTo>
                  <a:cubicBezTo>
                    <a:pt x="930" y="375"/>
                    <a:pt x="880" y="136"/>
                    <a:pt x="562" y="136"/>
                  </a:cubicBezTo>
                  <a:cubicBezTo>
                    <a:pt x="543" y="136"/>
                    <a:pt x="524" y="137"/>
                    <a:pt x="503" y="138"/>
                  </a:cubicBezTo>
                  <a:cubicBezTo>
                    <a:pt x="237" y="155"/>
                    <a:pt x="63" y="297"/>
                    <a:pt x="23" y="564"/>
                  </a:cubicBezTo>
                  <a:cubicBezTo>
                    <a:pt x="1" y="745"/>
                    <a:pt x="48" y="919"/>
                    <a:pt x="180" y="1053"/>
                  </a:cubicBezTo>
                  <a:cubicBezTo>
                    <a:pt x="188" y="1365"/>
                    <a:pt x="293" y="1578"/>
                    <a:pt x="545" y="1578"/>
                  </a:cubicBezTo>
                  <a:cubicBezTo>
                    <a:pt x="610" y="1578"/>
                    <a:pt x="686" y="1564"/>
                    <a:pt x="772" y="1533"/>
                  </a:cubicBezTo>
                  <a:cubicBezTo>
                    <a:pt x="1008" y="1446"/>
                    <a:pt x="1291" y="1431"/>
                    <a:pt x="1473" y="1217"/>
                  </a:cubicBezTo>
                  <a:cubicBezTo>
                    <a:pt x="1614" y="966"/>
                    <a:pt x="1764" y="713"/>
                    <a:pt x="1905" y="454"/>
                  </a:cubicBezTo>
                  <a:cubicBezTo>
                    <a:pt x="2000" y="297"/>
                    <a:pt x="1937" y="163"/>
                    <a:pt x="1811" y="69"/>
                  </a:cubicBezTo>
                  <a:cubicBezTo>
                    <a:pt x="1752" y="22"/>
                    <a:pt x="1693" y="1"/>
                    <a:pt x="1635" y="1"/>
                  </a:cubicBezTo>
                  <a:close/>
                </a:path>
              </a:pathLst>
            </a:custGeom>
            <a:solidFill>
              <a:schemeClr val="dk2"/>
            </a:solidFill>
            <a:ln>
              <a:noFill/>
            </a:ln>
          </p:spPr>
          <p:style>
            <a:lnRef idx="0"/>
            <a:fillRef idx="0"/>
            <a:effectRef idx="0"/>
            <a:fontRef idx="minor"/>
          </p:style>
        </p:sp>
        <p:sp>
          <p:nvSpPr>
            <p:cNvPr id="633" name="CustomShape 60"/>
            <p:cNvSpPr/>
            <p:nvPr/>
          </p:nvSpPr>
          <p:spPr>
            <a:xfrm>
              <a:off x="6068880" y="795960"/>
              <a:ext cx="60840" cy="22680"/>
            </a:xfrm>
            <a:custGeom>
              <a:avLst/>
              <a:gdLst/>
              <a:ahLst/>
              <a:rect l="l" t="t" r="r" b="b"/>
              <a:pathLst>
                <a:path w="842" h="777">
                  <a:moveTo>
                    <a:pt x="346" y="1"/>
                  </a:moveTo>
                  <a:cubicBezTo>
                    <a:pt x="149" y="1"/>
                    <a:pt x="0" y="95"/>
                    <a:pt x="23" y="309"/>
                  </a:cubicBezTo>
                  <a:cubicBezTo>
                    <a:pt x="55" y="630"/>
                    <a:pt x="314" y="734"/>
                    <a:pt x="575" y="772"/>
                  </a:cubicBezTo>
                  <a:cubicBezTo>
                    <a:pt x="591" y="775"/>
                    <a:pt x="607" y="777"/>
                    <a:pt x="622" y="777"/>
                  </a:cubicBezTo>
                  <a:cubicBezTo>
                    <a:pt x="756" y="777"/>
                    <a:pt x="827" y="652"/>
                    <a:pt x="841" y="488"/>
                  </a:cubicBezTo>
                  <a:cubicBezTo>
                    <a:pt x="764" y="252"/>
                    <a:pt x="684" y="1"/>
                    <a:pt x="346" y="1"/>
                  </a:cubicBezTo>
                  <a:close/>
                </a:path>
              </a:pathLst>
            </a:custGeom>
            <a:solidFill>
              <a:schemeClr val="dk2"/>
            </a:solidFill>
            <a:ln>
              <a:noFill/>
            </a:ln>
          </p:spPr>
          <p:style>
            <a:lnRef idx="0"/>
            <a:fillRef idx="0"/>
            <a:effectRef idx="0"/>
            <a:fontRef idx="minor"/>
          </p:style>
        </p:sp>
        <p:sp>
          <p:nvSpPr>
            <p:cNvPr id="634" name="CustomShape 61"/>
            <p:cNvSpPr/>
            <p:nvPr/>
          </p:nvSpPr>
          <p:spPr>
            <a:xfrm>
              <a:off x="6174360" y="839160"/>
              <a:ext cx="61200" cy="23760"/>
            </a:xfrm>
            <a:custGeom>
              <a:avLst/>
              <a:gdLst/>
              <a:ahLst/>
              <a:rect l="l" t="t" r="r" b="b"/>
              <a:pathLst>
                <a:path w="844" h="808">
                  <a:moveTo>
                    <a:pt x="443" y="1"/>
                  </a:moveTo>
                  <a:cubicBezTo>
                    <a:pt x="178" y="1"/>
                    <a:pt x="99" y="241"/>
                    <a:pt x="48" y="445"/>
                  </a:cubicBezTo>
                  <a:cubicBezTo>
                    <a:pt x="1" y="641"/>
                    <a:pt x="127" y="808"/>
                    <a:pt x="331" y="808"/>
                  </a:cubicBezTo>
                  <a:cubicBezTo>
                    <a:pt x="600" y="800"/>
                    <a:pt x="734" y="594"/>
                    <a:pt x="843" y="335"/>
                  </a:cubicBezTo>
                  <a:cubicBezTo>
                    <a:pt x="796" y="178"/>
                    <a:pt x="709" y="27"/>
                    <a:pt x="505" y="5"/>
                  </a:cubicBezTo>
                  <a:cubicBezTo>
                    <a:pt x="483" y="2"/>
                    <a:pt x="463" y="1"/>
                    <a:pt x="443" y="1"/>
                  </a:cubicBezTo>
                  <a:close/>
                </a:path>
              </a:pathLst>
            </a:custGeom>
            <a:solidFill>
              <a:schemeClr val="dk2"/>
            </a:solidFill>
            <a:ln>
              <a:noFill/>
            </a:ln>
          </p:spPr>
          <p:style>
            <a:lnRef idx="0"/>
            <a:fillRef idx="0"/>
            <a:effectRef idx="0"/>
            <a:fontRef idx="minor"/>
          </p:style>
        </p:sp>
        <p:sp>
          <p:nvSpPr>
            <p:cNvPr id="635" name="CustomShape 62"/>
            <p:cNvSpPr/>
            <p:nvPr/>
          </p:nvSpPr>
          <p:spPr>
            <a:xfrm>
              <a:off x="4617360" y="912960"/>
              <a:ext cx="59760" cy="20520"/>
            </a:xfrm>
            <a:custGeom>
              <a:avLst/>
              <a:gdLst/>
              <a:ahLst/>
              <a:rect l="l" t="t" r="r" b="b"/>
              <a:pathLst>
                <a:path w="828" h="700">
                  <a:moveTo>
                    <a:pt x="472" y="0"/>
                  </a:moveTo>
                  <a:cubicBezTo>
                    <a:pt x="244" y="0"/>
                    <a:pt x="40" y="78"/>
                    <a:pt x="25" y="331"/>
                  </a:cubicBezTo>
                  <a:cubicBezTo>
                    <a:pt x="1" y="580"/>
                    <a:pt x="175" y="700"/>
                    <a:pt x="393" y="700"/>
                  </a:cubicBezTo>
                  <a:cubicBezTo>
                    <a:pt x="401" y="700"/>
                    <a:pt x="409" y="700"/>
                    <a:pt x="418" y="699"/>
                  </a:cubicBezTo>
                  <a:cubicBezTo>
                    <a:pt x="654" y="692"/>
                    <a:pt x="803" y="550"/>
                    <a:pt x="828" y="331"/>
                  </a:cubicBezTo>
                  <a:cubicBezTo>
                    <a:pt x="820" y="78"/>
                    <a:pt x="669" y="8"/>
                    <a:pt x="472" y="0"/>
                  </a:cubicBezTo>
                  <a:close/>
                </a:path>
              </a:pathLst>
            </a:custGeom>
            <a:solidFill>
              <a:schemeClr val="dk2"/>
            </a:solidFill>
            <a:ln>
              <a:noFill/>
            </a:ln>
          </p:spPr>
          <p:style>
            <a:lnRef idx="0"/>
            <a:fillRef idx="0"/>
            <a:effectRef idx="0"/>
            <a:fontRef idx="minor"/>
          </p:style>
        </p:sp>
        <p:sp>
          <p:nvSpPr>
            <p:cNvPr id="636" name="CustomShape 63"/>
            <p:cNvSpPr/>
            <p:nvPr/>
          </p:nvSpPr>
          <p:spPr>
            <a:xfrm>
              <a:off x="5100120" y="1046520"/>
              <a:ext cx="70560" cy="25560"/>
            </a:xfrm>
            <a:custGeom>
              <a:avLst/>
              <a:gdLst/>
              <a:ahLst/>
              <a:rect l="l" t="t" r="r" b="b"/>
              <a:pathLst>
                <a:path w="976" h="871">
                  <a:moveTo>
                    <a:pt x="674" y="1"/>
                  </a:moveTo>
                  <a:cubicBezTo>
                    <a:pt x="600" y="1"/>
                    <a:pt x="531" y="26"/>
                    <a:pt x="473" y="71"/>
                  </a:cubicBezTo>
                  <a:cubicBezTo>
                    <a:pt x="299" y="220"/>
                    <a:pt x="173" y="424"/>
                    <a:pt x="48" y="621"/>
                  </a:cubicBezTo>
                  <a:cubicBezTo>
                    <a:pt x="1" y="693"/>
                    <a:pt x="41" y="802"/>
                    <a:pt x="126" y="842"/>
                  </a:cubicBezTo>
                  <a:cubicBezTo>
                    <a:pt x="174" y="856"/>
                    <a:pt x="241" y="871"/>
                    <a:pt x="294" y="871"/>
                  </a:cubicBezTo>
                  <a:cubicBezTo>
                    <a:pt x="328" y="871"/>
                    <a:pt x="356" y="865"/>
                    <a:pt x="371" y="850"/>
                  </a:cubicBezTo>
                  <a:cubicBezTo>
                    <a:pt x="590" y="629"/>
                    <a:pt x="779" y="385"/>
                    <a:pt x="976" y="149"/>
                  </a:cubicBezTo>
                  <a:cubicBezTo>
                    <a:pt x="878" y="45"/>
                    <a:pt x="772" y="1"/>
                    <a:pt x="674" y="1"/>
                  </a:cubicBezTo>
                  <a:close/>
                </a:path>
              </a:pathLst>
            </a:custGeom>
            <a:solidFill>
              <a:schemeClr val="dk2"/>
            </a:solidFill>
            <a:ln>
              <a:noFill/>
            </a:ln>
          </p:spPr>
          <p:style>
            <a:lnRef idx="0"/>
            <a:fillRef idx="0"/>
            <a:effectRef idx="0"/>
            <a:fontRef idx="minor"/>
          </p:style>
        </p:sp>
        <p:sp>
          <p:nvSpPr>
            <p:cNvPr id="637" name="CustomShape 64"/>
            <p:cNvSpPr/>
            <p:nvPr/>
          </p:nvSpPr>
          <p:spPr>
            <a:xfrm>
              <a:off x="5049360" y="749520"/>
              <a:ext cx="46800" cy="29520"/>
            </a:xfrm>
            <a:custGeom>
              <a:avLst/>
              <a:gdLst/>
              <a:ahLst/>
              <a:rect l="l" t="t" r="r" b="b"/>
              <a:pathLst>
                <a:path w="646" h="1011">
                  <a:moveTo>
                    <a:pt x="314" y="1"/>
                  </a:moveTo>
                  <a:cubicBezTo>
                    <a:pt x="132" y="1"/>
                    <a:pt x="0" y="129"/>
                    <a:pt x="14" y="310"/>
                  </a:cubicBezTo>
                  <a:cubicBezTo>
                    <a:pt x="39" y="539"/>
                    <a:pt x="69" y="782"/>
                    <a:pt x="305" y="1011"/>
                  </a:cubicBezTo>
                  <a:cubicBezTo>
                    <a:pt x="534" y="782"/>
                    <a:pt x="573" y="539"/>
                    <a:pt x="613" y="318"/>
                  </a:cubicBezTo>
                  <a:cubicBezTo>
                    <a:pt x="645" y="153"/>
                    <a:pt x="518" y="27"/>
                    <a:pt x="362" y="4"/>
                  </a:cubicBezTo>
                  <a:cubicBezTo>
                    <a:pt x="345" y="2"/>
                    <a:pt x="329" y="1"/>
                    <a:pt x="314" y="1"/>
                  </a:cubicBezTo>
                  <a:close/>
                </a:path>
              </a:pathLst>
            </a:custGeom>
            <a:solidFill>
              <a:schemeClr val="dk2"/>
            </a:solidFill>
            <a:ln>
              <a:noFill/>
            </a:ln>
          </p:spPr>
          <p:style>
            <a:lnRef idx="0"/>
            <a:fillRef idx="0"/>
            <a:effectRef idx="0"/>
            <a:fontRef idx="minor"/>
          </p:style>
        </p:sp>
        <p:sp>
          <p:nvSpPr>
            <p:cNvPr id="638" name="CustomShape 65"/>
            <p:cNvSpPr/>
            <p:nvPr/>
          </p:nvSpPr>
          <p:spPr>
            <a:xfrm>
              <a:off x="1819440" y="781560"/>
              <a:ext cx="54360" cy="22680"/>
            </a:xfrm>
            <a:custGeom>
              <a:avLst/>
              <a:gdLst/>
              <a:ahLst/>
              <a:rect l="l" t="t" r="r" b="b"/>
              <a:pathLst>
                <a:path w="750" h="779">
                  <a:moveTo>
                    <a:pt x="370" y="0"/>
                  </a:moveTo>
                  <a:cubicBezTo>
                    <a:pt x="363" y="0"/>
                    <a:pt x="356" y="0"/>
                    <a:pt x="349" y="1"/>
                  </a:cubicBezTo>
                  <a:cubicBezTo>
                    <a:pt x="120" y="78"/>
                    <a:pt x="1" y="237"/>
                    <a:pt x="48" y="473"/>
                  </a:cubicBezTo>
                  <a:cubicBezTo>
                    <a:pt x="77" y="641"/>
                    <a:pt x="180" y="778"/>
                    <a:pt x="347" y="778"/>
                  </a:cubicBezTo>
                  <a:cubicBezTo>
                    <a:pt x="367" y="778"/>
                    <a:pt x="388" y="776"/>
                    <a:pt x="411" y="772"/>
                  </a:cubicBezTo>
                  <a:cubicBezTo>
                    <a:pt x="647" y="732"/>
                    <a:pt x="749" y="543"/>
                    <a:pt x="709" y="314"/>
                  </a:cubicBezTo>
                  <a:cubicBezTo>
                    <a:pt x="671" y="125"/>
                    <a:pt x="568" y="0"/>
                    <a:pt x="370" y="0"/>
                  </a:cubicBezTo>
                  <a:close/>
                </a:path>
              </a:pathLst>
            </a:custGeom>
            <a:solidFill>
              <a:schemeClr val="dk2"/>
            </a:solidFill>
            <a:ln>
              <a:noFill/>
            </a:ln>
          </p:spPr>
          <p:style>
            <a:lnRef idx="0"/>
            <a:fillRef idx="0"/>
            <a:effectRef idx="0"/>
            <a:fontRef idx="minor"/>
          </p:style>
        </p:sp>
        <p:sp>
          <p:nvSpPr>
            <p:cNvPr id="639" name="CustomShape 66"/>
            <p:cNvSpPr/>
            <p:nvPr/>
          </p:nvSpPr>
          <p:spPr>
            <a:xfrm>
              <a:off x="3890520" y="1010160"/>
              <a:ext cx="55800" cy="21960"/>
            </a:xfrm>
            <a:custGeom>
              <a:avLst/>
              <a:gdLst/>
              <a:ahLst/>
              <a:rect l="l" t="t" r="r" b="b"/>
              <a:pathLst>
                <a:path w="772" h="759">
                  <a:moveTo>
                    <a:pt x="440" y="0"/>
                  </a:moveTo>
                  <a:cubicBezTo>
                    <a:pt x="252" y="0"/>
                    <a:pt x="124" y="132"/>
                    <a:pt x="70" y="307"/>
                  </a:cubicBezTo>
                  <a:cubicBezTo>
                    <a:pt x="0" y="575"/>
                    <a:pt x="172" y="677"/>
                    <a:pt x="393" y="756"/>
                  </a:cubicBezTo>
                  <a:cubicBezTo>
                    <a:pt x="409" y="758"/>
                    <a:pt x="424" y="759"/>
                    <a:pt x="438" y="759"/>
                  </a:cubicBezTo>
                  <a:cubicBezTo>
                    <a:pt x="627" y="759"/>
                    <a:pt x="711" y="624"/>
                    <a:pt x="739" y="448"/>
                  </a:cubicBezTo>
                  <a:cubicBezTo>
                    <a:pt x="771" y="229"/>
                    <a:pt x="739" y="16"/>
                    <a:pt x="456" y="1"/>
                  </a:cubicBezTo>
                  <a:cubicBezTo>
                    <a:pt x="450" y="0"/>
                    <a:pt x="445" y="0"/>
                    <a:pt x="440" y="0"/>
                  </a:cubicBezTo>
                  <a:close/>
                </a:path>
              </a:pathLst>
            </a:custGeom>
            <a:solidFill>
              <a:schemeClr val="dk2"/>
            </a:solidFill>
            <a:ln>
              <a:noFill/>
            </a:ln>
          </p:spPr>
          <p:style>
            <a:lnRef idx="0"/>
            <a:fillRef idx="0"/>
            <a:effectRef idx="0"/>
            <a:fontRef idx="minor"/>
          </p:style>
        </p:sp>
        <p:sp>
          <p:nvSpPr>
            <p:cNvPr id="640" name="CustomShape 67"/>
            <p:cNvSpPr/>
            <p:nvPr/>
          </p:nvSpPr>
          <p:spPr>
            <a:xfrm>
              <a:off x="6452280" y="886680"/>
              <a:ext cx="57600" cy="20160"/>
            </a:xfrm>
            <a:custGeom>
              <a:avLst/>
              <a:gdLst/>
              <a:ahLst/>
              <a:rect l="l" t="t" r="r" b="b"/>
              <a:pathLst>
                <a:path w="796" h="695">
                  <a:moveTo>
                    <a:pt x="397" y="0"/>
                  </a:moveTo>
                  <a:cubicBezTo>
                    <a:pt x="171" y="0"/>
                    <a:pt x="0" y="118"/>
                    <a:pt x="8" y="371"/>
                  </a:cubicBezTo>
                  <a:cubicBezTo>
                    <a:pt x="15" y="575"/>
                    <a:pt x="182" y="670"/>
                    <a:pt x="378" y="694"/>
                  </a:cubicBezTo>
                  <a:cubicBezTo>
                    <a:pt x="614" y="677"/>
                    <a:pt x="796" y="575"/>
                    <a:pt x="788" y="316"/>
                  </a:cubicBezTo>
                  <a:cubicBezTo>
                    <a:pt x="781" y="118"/>
                    <a:pt x="614" y="1"/>
                    <a:pt x="418" y="1"/>
                  </a:cubicBezTo>
                  <a:cubicBezTo>
                    <a:pt x="411" y="0"/>
                    <a:pt x="404" y="0"/>
                    <a:pt x="397" y="0"/>
                  </a:cubicBezTo>
                  <a:close/>
                </a:path>
              </a:pathLst>
            </a:custGeom>
            <a:solidFill>
              <a:schemeClr val="dk2"/>
            </a:solidFill>
            <a:ln>
              <a:noFill/>
            </a:ln>
          </p:spPr>
          <p:style>
            <a:lnRef idx="0"/>
            <a:fillRef idx="0"/>
            <a:effectRef idx="0"/>
            <a:fontRef idx="minor"/>
          </p:style>
        </p:sp>
        <p:sp>
          <p:nvSpPr>
            <p:cNvPr id="641" name="CustomShape 68"/>
            <p:cNvSpPr/>
            <p:nvPr/>
          </p:nvSpPr>
          <p:spPr>
            <a:xfrm>
              <a:off x="3803400" y="934920"/>
              <a:ext cx="48960" cy="29160"/>
            </a:xfrm>
            <a:custGeom>
              <a:avLst/>
              <a:gdLst/>
              <a:ahLst/>
              <a:rect l="l" t="t" r="r" b="b"/>
              <a:pathLst>
                <a:path w="678" h="994">
                  <a:moveTo>
                    <a:pt x="253" y="1"/>
                  </a:moveTo>
                  <a:cubicBezTo>
                    <a:pt x="166" y="262"/>
                    <a:pt x="64" y="451"/>
                    <a:pt x="31" y="647"/>
                  </a:cubicBezTo>
                  <a:cubicBezTo>
                    <a:pt x="0" y="846"/>
                    <a:pt x="120" y="993"/>
                    <a:pt x="324" y="993"/>
                  </a:cubicBezTo>
                  <a:cubicBezTo>
                    <a:pt x="329" y="993"/>
                    <a:pt x="334" y="993"/>
                    <a:pt x="339" y="993"/>
                  </a:cubicBezTo>
                  <a:cubicBezTo>
                    <a:pt x="551" y="978"/>
                    <a:pt x="678" y="821"/>
                    <a:pt x="623" y="623"/>
                  </a:cubicBezTo>
                  <a:cubicBezTo>
                    <a:pt x="566" y="434"/>
                    <a:pt x="559" y="207"/>
                    <a:pt x="253" y="1"/>
                  </a:cubicBezTo>
                  <a:close/>
                </a:path>
              </a:pathLst>
            </a:custGeom>
            <a:solidFill>
              <a:schemeClr val="dk2"/>
            </a:solidFill>
            <a:ln>
              <a:noFill/>
            </a:ln>
          </p:spPr>
          <p:style>
            <a:lnRef idx="0"/>
            <a:fillRef idx="0"/>
            <a:effectRef idx="0"/>
            <a:fontRef idx="minor"/>
          </p:style>
        </p:sp>
        <p:sp>
          <p:nvSpPr>
            <p:cNvPr id="642" name="CustomShape 69"/>
            <p:cNvSpPr/>
            <p:nvPr/>
          </p:nvSpPr>
          <p:spPr>
            <a:xfrm>
              <a:off x="5997960" y="983160"/>
              <a:ext cx="52920" cy="19800"/>
            </a:xfrm>
            <a:custGeom>
              <a:avLst/>
              <a:gdLst/>
              <a:ahLst/>
              <a:rect l="l" t="t" r="r" b="b"/>
              <a:pathLst>
                <a:path w="732" h="681">
                  <a:moveTo>
                    <a:pt x="342" y="1"/>
                  </a:moveTo>
                  <a:cubicBezTo>
                    <a:pt x="99" y="1"/>
                    <a:pt x="8" y="195"/>
                    <a:pt x="0" y="396"/>
                  </a:cubicBezTo>
                  <a:cubicBezTo>
                    <a:pt x="0" y="593"/>
                    <a:pt x="156" y="681"/>
                    <a:pt x="329" y="681"/>
                  </a:cubicBezTo>
                  <a:cubicBezTo>
                    <a:pt x="343" y="681"/>
                    <a:pt x="357" y="680"/>
                    <a:pt x="371" y="679"/>
                  </a:cubicBezTo>
                  <a:cubicBezTo>
                    <a:pt x="575" y="671"/>
                    <a:pt x="701" y="562"/>
                    <a:pt x="732" y="348"/>
                  </a:cubicBezTo>
                  <a:cubicBezTo>
                    <a:pt x="701" y="144"/>
                    <a:pt x="582" y="25"/>
                    <a:pt x="386" y="3"/>
                  </a:cubicBezTo>
                  <a:cubicBezTo>
                    <a:pt x="371" y="1"/>
                    <a:pt x="356" y="1"/>
                    <a:pt x="342" y="1"/>
                  </a:cubicBezTo>
                  <a:close/>
                </a:path>
              </a:pathLst>
            </a:custGeom>
            <a:solidFill>
              <a:schemeClr val="dk2"/>
            </a:solidFill>
            <a:ln>
              <a:noFill/>
            </a:ln>
          </p:spPr>
          <p:style>
            <a:lnRef idx="0"/>
            <a:fillRef idx="0"/>
            <a:effectRef idx="0"/>
            <a:fontRef idx="minor"/>
          </p:style>
        </p:sp>
        <p:sp>
          <p:nvSpPr>
            <p:cNvPr id="643" name="CustomShape 70"/>
            <p:cNvSpPr/>
            <p:nvPr/>
          </p:nvSpPr>
          <p:spPr>
            <a:xfrm>
              <a:off x="2316240" y="774360"/>
              <a:ext cx="61200" cy="19080"/>
            </a:xfrm>
            <a:custGeom>
              <a:avLst/>
              <a:gdLst/>
              <a:ahLst/>
              <a:rect l="l" t="t" r="r" b="b"/>
              <a:pathLst>
                <a:path w="844" h="661">
                  <a:moveTo>
                    <a:pt x="371" y="0"/>
                  </a:moveTo>
                  <a:cubicBezTo>
                    <a:pt x="229" y="0"/>
                    <a:pt x="100" y="39"/>
                    <a:pt x="63" y="218"/>
                  </a:cubicBezTo>
                  <a:cubicBezTo>
                    <a:pt x="1" y="462"/>
                    <a:pt x="125" y="628"/>
                    <a:pt x="361" y="658"/>
                  </a:cubicBezTo>
                  <a:cubicBezTo>
                    <a:pt x="378" y="660"/>
                    <a:pt x="394" y="661"/>
                    <a:pt x="409" y="661"/>
                  </a:cubicBezTo>
                  <a:cubicBezTo>
                    <a:pt x="617" y="661"/>
                    <a:pt x="746" y="512"/>
                    <a:pt x="834" y="320"/>
                  </a:cubicBezTo>
                  <a:cubicBezTo>
                    <a:pt x="843" y="84"/>
                    <a:pt x="669" y="29"/>
                    <a:pt x="488" y="7"/>
                  </a:cubicBezTo>
                  <a:cubicBezTo>
                    <a:pt x="449" y="3"/>
                    <a:pt x="410" y="0"/>
                    <a:pt x="371" y="0"/>
                  </a:cubicBezTo>
                  <a:close/>
                </a:path>
              </a:pathLst>
            </a:custGeom>
            <a:solidFill>
              <a:schemeClr val="dk2"/>
            </a:solidFill>
            <a:ln>
              <a:noFill/>
            </a:ln>
          </p:spPr>
          <p:style>
            <a:lnRef idx="0"/>
            <a:fillRef idx="0"/>
            <a:effectRef idx="0"/>
            <a:fontRef idx="minor"/>
          </p:style>
        </p:sp>
        <p:sp>
          <p:nvSpPr>
            <p:cNvPr id="644" name="CustomShape 71"/>
            <p:cNvSpPr/>
            <p:nvPr/>
          </p:nvSpPr>
          <p:spPr>
            <a:xfrm>
              <a:off x="3551760" y="1126800"/>
              <a:ext cx="49680" cy="19800"/>
            </a:xfrm>
            <a:custGeom>
              <a:avLst/>
              <a:gdLst/>
              <a:ahLst/>
              <a:rect l="l" t="t" r="r" b="b"/>
              <a:pathLst>
                <a:path w="687" h="681">
                  <a:moveTo>
                    <a:pt x="369" y="0"/>
                  </a:moveTo>
                  <a:cubicBezTo>
                    <a:pt x="354" y="0"/>
                    <a:pt x="339" y="1"/>
                    <a:pt x="324" y="2"/>
                  </a:cubicBezTo>
                  <a:cubicBezTo>
                    <a:pt x="112" y="11"/>
                    <a:pt x="8" y="136"/>
                    <a:pt x="0" y="342"/>
                  </a:cubicBezTo>
                  <a:cubicBezTo>
                    <a:pt x="0" y="546"/>
                    <a:pt x="80" y="680"/>
                    <a:pt x="331" y="680"/>
                  </a:cubicBezTo>
                  <a:cubicBezTo>
                    <a:pt x="545" y="656"/>
                    <a:pt x="686" y="522"/>
                    <a:pt x="686" y="285"/>
                  </a:cubicBezTo>
                  <a:cubicBezTo>
                    <a:pt x="679" y="83"/>
                    <a:pt x="544" y="0"/>
                    <a:pt x="369" y="0"/>
                  </a:cubicBezTo>
                  <a:close/>
                </a:path>
              </a:pathLst>
            </a:custGeom>
            <a:solidFill>
              <a:schemeClr val="dk2"/>
            </a:solidFill>
            <a:ln>
              <a:noFill/>
            </a:ln>
          </p:spPr>
          <p:style>
            <a:lnRef idx="0"/>
            <a:fillRef idx="0"/>
            <a:effectRef idx="0"/>
            <a:fontRef idx="minor"/>
          </p:style>
        </p:sp>
        <p:sp>
          <p:nvSpPr>
            <p:cNvPr id="645" name="CustomShape 72"/>
            <p:cNvSpPr/>
            <p:nvPr/>
          </p:nvSpPr>
          <p:spPr>
            <a:xfrm>
              <a:off x="2410560" y="886320"/>
              <a:ext cx="360" cy="360"/>
            </a:xfrm>
            <a:custGeom>
              <a:avLst/>
              <a:gdLst/>
              <a:ahLst/>
              <a:rect l="l" t="t" r="r" b="b"/>
              <a:pathLst>
                <a:path w="9" h="9">
                  <a:moveTo>
                    <a:pt x="1" y="1"/>
                  </a:moveTo>
                  <a:lnTo>
                    <a:pt x="1" y="1"/>
                  </a:lnTo>
                  <a:lnTo>
                    <a:pt x="8" y="8"/>
                  </a:lnTo>
                  <a:close/>
                </a:path>
              </a:pathLst>
            </a:custGeom>
            <a:solidFill>
              <a:schemeClr val="dk2"/>
            </a:solidFill>
            <a:ln>
              <a:noFill/>
            </a:ln>
          </p:spPr>
          <p:style>
            <a:lnRef idx="0"/>
            <a:fillRef idx="0"/>
            <a:effectRef idx="0"/>
            <a:fontRef idx="minor"/>
          </p:style>
        </p:sp>
        <p:sp>
          <p:nvSpPr>
            <p:cNvPr id="646" name="CustomShape 73"/>
            <p:cNvSpPr/>
            <p:nvPr/>
          </p:nvSpPr>
          <p:spPr>
            <a:xfrm>
              <a:off x="2345760" y="882360"/>
              <a:ext cx="64440" cy="19440"/>
            </a:xfrm>
            <a:custGeom>
              <a:avLst/>
              <a:gdLst/>
              <a:ahLst/>
              <a:rect l="l" t="t" r="r" b="b"/>
              <a:pathLst>
                <a:path w="891" h="671">
                  <a:moveTo>
                    <a:pt x="534" y="1"/>
                  </a:moveTo>
                  <a:cubicBezTo>
                    <a:pt x="363" y="1"/>
                    <a:pt x="221" y="111"/>
                    <a:pt x="105" y="329"/>
                  </a:cubicBezTo>
                  <a:cubicBezTo>
                    <a:pt x="48" y="439"/>
                    <a:pt x="1" y="580"/>
                    <a:pt x="152" y="628"/>
                  </a:cubicBezTo>
                  <a:cubicBezTo>
                    <a:pt x="242" y="656"/>
                    <a:pt x="326" y="670"/>
                    <a:pt x="402" y="670"/>
                  </a:cubicBezTo>
                  <a:cubicBezTo>
                    <a:pt x="644" y="670"/>
                    <a:pt x="809" y="524"/>
                    <a:pt x="876" y="218"/>
                  </a:cubicBezTo>
                  <a:cubicBezTo>
                    <a:pt x="883" y="187"/>
                    <a:pt x="883" y="163"/>
                    <a:pt x="891" y="133"/>
                  </a:cubicBezTo>
                  <a:cubicBezTo>
                    <a:pt x="760" y="44"/>
                    <a:pt x="641" y="1"/>
                    <a:pt x="534" y="1"/>
                  </a:cubicBezTo>
                  <a:close/>
                </a:path>
              </a:pathLst>
            </a:custGeom>
            <a:solidFill>
              <a:schemeClr val="dk2"/>
            </a:solidFill>
            <a:ln>
              <a:noFill/>
            </a:ln>
          </p:spPr>
          <p:style>
            <a:lnRef idx="0"/>
            <a:fillRef idx="0"/>
            <a:effectRef idx="0"/>
            <a:fontRef idx="minor"/>
          </p:style>
        </p:sp>
        <p:sp>
          <p:nvSpPr>
            <p:cNvPr id="647" name="CustomShape 74"/>
            <p:cNvSpPr/>
            <p:nvPr/>
          </p:nvSpPr>
          <p:spPr>
            <a:xfrm>
              <a:off x="5268240" y="815040"/>
              <a:ext cx="51840" cy="22320"/>
            </a:xfrm>
            <a:custGeom>
              <a:avLst/>
              <a:gdLst/>
              <a:ahLst/>
              <a:rect l="l" t="t" r="r" b="b"/>
              <a:pathLst>
                <a:path w="718" h="761">
                  <a:moveTo>
                    <a:pt x="255" y="1"/>
                  </a:moveTo>
                  <a:cubicBezTo>
                    <a:pt x="122" y="1"/>
                    <a:pt x="45" y="133"/>
                    <a:pt x="24" y="266"/>
                  </a:cubicBezTo>
                  <a:cubicBezTo>
                    <a:pt x="1" y="542"/>
                    <a:pt x="143" y="716"/>
                    <a:pt x="409" y="755"/>
                  </a:cubicBezTo>
                  <a:cubicBezTo>
                    <a:pt x="430" y="759"/>
                    <a:pt x="451" y="761"/>
                    <a:pt x="470" y="761"/>
                  </a:cubicBezTo>
                  <a:cubicBezTo>
                    <a:pt x="607" y="761"/>
                    <a:pt x="689" y="668"/>
                    <a:pt x="717" y="502"/>
                  </a:cubicBezTo>
                  <a:cubicBezTo>
                    <a:pt x="685" y="266"/>
                    <a:pt x="558" y="62"/>
                    <a:pt x="307" y="7"/>
                  </a:cubicBezTo>
                  <a:cubicBezTo>
                    <a:pt x="289" y="3"/>
                    <a:pt x="271" y="1"/>
                    <a:pt x="255" y="1"/>
                  </a:cubicBezTo>
                  <a:close/>
                </a:path>
              </a:pathLst>
            </a:custGeom>
            <a:solidFill>
              <a:schemeClr val="dk2"/>
            </a:solidFill>
            <a:ln>
              <a:noFill/>
            </a:ln>
          </p:spPr>
          <p:style>
            <a:lnRef idx="0"/>
            <a:fillRef idx="0"/>
            <a:effectRef idx="0"/>
            <a:fontRef idx="minor"/>
          </p:style>
        </p:sp>
        <p:sp>
          <p:nvSpPr>
            <p:cNvPr id="648" name="CustomShape 75"/>
            <p:cNvSpPr/>
            <p:nvPr/>
          </p:nvSpPr>
          <p:spPr>
            <a:xfrm>
              <a:off x="4774680" y="849240"/>
              <a:ext cx="60480" cy="19080"/>
            </a:xfrm>
            <a:custGeom>
              <a:avLst/>
              <a:gdLst/>
              <a:ahLst/>
              <a:rect l="l" t="t" r="r" b="b"/>
              <a:pathLst>
                <a:path w="836" h="657">
                  <a:moveTo>
                    <a:pt x="373" y="1"/>
                  </a:moveTo>
                  <a:cubicBezTo>
                    <a:pt x="255" y="1"/>
                    <a:pt x="152" y="53"/>
                    <a:pt x="80" y="176"/>
                  </a:cubicBezTo>
                  <a:cubicBezTo>
                    <a:pt x="0" y="300"/>
                    <a:pt x="80" y="395"/>
                    <a:pt x="157" y="482"/>
                  </a:cubicBezTo>
                  <a:cubicBezTo>
                    <a:pt x="249" y="573"/>
                    <a:pt x="348" y="656"/>
                    <a:pt x="468" y="656"/>
                  </a:cubicBezTo>
                  <a:cubicBezTo>
                    <a:pt x="514" y="656"/>
                    <a:pt x="562" y="644"/>
                    <a:pt x="615" y="616"/>
                  </a:cubicBezTo>
                  <a:cubicBezTo>
                    <a:pt x="796" y="521"/>
                    <a:pt x="828" y="357"/>
                    <a:pt x="836" y="176"/>
                  </a:cubicBezTo>
                  <a:cubicBezTo>
                    <a:pt x="734" y="128"/>
                    <a:pt x="639" y="64"/>
                    <a:pt x="528" y="26"/>
                  </a:cubicBezTo>
                  <a:cubicBezTo>
                    <a:pt x="474" y="10"/>
                    <a:pt x="423" y="1"/>
                    <a:pt x="373" y="1"/>
                  </a:cubicBezTo>
                  <a:close/>
                </a:path>
              </a:pathLst>
            </a:custGeom>
            <a:solidFill>
              <a:schemeClr val="dk2"/>
            </a:solidFill>
            <a:ln>
              <a:noFill/>
            </a:ln>
          </p:spPr>
          <p:style>
            <a:lnRef idx="0"/>
            <a:fillRef idx="0"/>
            <a:effectRef idx="0"/>
            <a:fontRef idx="minor"/>
          </p:style>
        </p:sp>
        <p:sp>
          <p:nvSpPr>
            <p:cNvPr id="649" name="CustomShape 76"/>
            <p:cNvSpPr/>
            <p:nvPr/>
          </p:nvSpPr>
          <p:spPr>
            <a:xfrm>
              <a:off x="4835520" y="854280"/>
              <a:ext cx="360" cy="360"/>
            </a:xfrm>
            <a:custGeom>
              <a:avLst/>
              <a:gdLst/>
              <a:ahLst/>
              <a:rect l="l" t="t" r="r" b="b"/>
              <a:pathLst>
                <a:path w="9" h="9">
                  <a:moveTo>
                    <a:pt x="1" y="1"/>
                  </a:moveTo>
                  <a:lnTo>
                    <a:pt x="8" y="8"/>
                  </a:lnTo>
                  <a:cubicBezTo>
                    <a:pt x="8" y="1"/>
                    <a:pt x="8" y="1"/>
                    <a:pt x="1" y="1"/>
                  </a:cubicBezTo>
                  <a:close/>
                </a:path>
              </a:pathLst>
            </a:custGeom>
            <a:solidFill>
              <a:schemeClr val="dk2"/>
            </a:solidFill>
            <a:ln>
              <a:noFill/>
            </a:ln>
          </p:spPr>
          <p:style>
            <a:lnRef idx="0"/>
            <a:fillRef idx="0"/>
            <a:effectRef idx="0"/>
            <a:fontRef idx="minor"/>
          </p:style>
        </p:sp>
        <p:sp>
          <p:nvSpPr>
            <p:cNvPr id="650" name="CustomShape 77"/>
            <p:cNvSpPr/>
            <p:nvPr/>
          </p:nvSpPr>
          <p:spPr>
            <a:xfrm>
              <a:off x="1287000" y="397440"/>
              <a:ext cx="46800" cy="18720"/>
            </a:xfrm>
            <a:custGeom>
              <a:avLst/>
              <a:gdLst/>
              <a:ahLst/>
              <a:rect l="l" t="t" r="r" b="b"/>
              <a:pathLst>
                <a:path w="647" h="645">
                  <a:moveTo>
                    <a:pt x="297" y="0"/>
                  </a:moveTo>
                  <a:cubicBezTo>
                    <a:pt x="125" y="0"/>
                    <a:pt x="10" y="120"/>
                    <a:pt x="10" y="305"/>
                  </a:cubicBezTo>
                  <a:cubicBezTo>
                    <a:pt x="1" y="509"/>
                    <a:pt x="152" y="619"/>
                    <a:pt x="348" y="643"/>
                  </a:cubicBezTo>
                  <a:cubicBezTo>
                    <a:pt x="360" y="644"/>
                    <a:pt x="370" y="645"/>
                    <a:pt x="381" y="645"/>
                  </a:cubicBezTo>
                  <a:cubicBezTo>
                    <a:pt x="532" y="645"/>
                    <a:pt x="617" y="546"/>
                    <a:pt x="647" y="390"/>
                  </a:cubicBezTo>
                  <a:cubicBezTo>
                    <a:pt x="639" y="194"/>
                    <a:pt x="552" y="37"/>
                    <a:pt x="356" y="5"/>
                  </a:cubicBezTo>
                  <a:cubicBezTo>
                    <a:pt x="335" y="2"/>
                    <a:pt x="316" y="0"/>
                    <a:pt x="297" y="0"/>
                  </a:cubicBezTo>
                  <a:close/>
                </a:path>
              </a:pathLst>
            </a:custGeom>
            <a:solidFill>
              <a:schemeClr val="dk2"/>
            </a:solidFill>
            <a:ln>
              <a:noFill/>
            </a:ln>
          </p:spPr>
          <p:style>
            <a:lnRef idx="0"/>
            <a:fillRef idx="0"/>
            <a:effectRef idx="0"/>
            <a:fontRef idx="minor"/>
          </p:style>
        </p:sp>
        <p:sp>
          <p:nvSpPr>
            <p:cNvPr id="651" name="CustomShape 78"/>
            <p:cNvSpPr/>
            <p:nvPr/>
          </p:nvSpPr>
          <p:spPr>
            <a:xfrm>
              <a:off x="1904760" y="676440"/>
              <a:ext cx="128160" cy="55080"/>
            </a:xfrm>
            <a:custGeom>
              <a:avLst/>
              <a:gdLst/>
              <a:ahLst/>
              <a:rect l="l" t="t" r="r" b="b"/>
              <a:pathLst>
                <a:path w="1764" h="1876">
                  <a:moveTo>
                    <a:pt x="1255" y="1"/>
                  </a:moveTo>
                  <a:cubicBezTo>
                    <a:pt x="1082" y="1"/>
                    <a:pt x="942" y="163"/>
                    <a:pt x="905" y="317"/>
                  </a:cubicBezTo>
                  <a:cubicBezTo>
                    <a:pt x="828" y="647"/>
                    <a:pt x="567" y="734"/>
                    <a:pt x="323" y="900"/>
                  </a:cubicBezTo>
                  <a:cubicBezTo>
                    <a:pt x="25" y="1105"/>
                    <a:pt x="0" y="1388"/>
                    <a:pt x="440" y="1522"/>
                  </a:cubicBezTo>
                  <a:lnTo>
                    <a:pt x="465" y="1522"/>
                  </a:lnTo>
                  <a:cubicBezTo>
                    <a:pt x="571" y="1745"/>
                    <a:pt x="733" y="1876"/>
                    <a:pt x="936" y="1876"/>
                  </a:cubicBezTo>
                  <a:cubicBezTo>
                    <a:pt x="1006" y="1876"/>
                    <a:pt x="1080" y="1860"/>
                    <a:pt x="1159" y="1828"/>
                  </a:cubicBezTo>
                  <a:cubicBezTo>
                    <a:pt x="1480" y="1704"/>
                    <a:pt x="1347" y="1396"/>
                    <a:pt x="1378" y="1152"/>
                  </a:cubicBezTo>
                  <a:cubicBezTo>
                    <a:pt x="1442" y="1097"/>
                    <a:pt x="1504" y="1033"/>
                    <a:pt x="1567" y="978"/>
                  </a:cubicBezTo>
                  <a:cubicBezTo>
                    <a:pt x="1763" y="829"/>
                    <a:pt x="1756" y="617"/>
                    <a:pt x="1701" y="411"/>
                  </a:cubicBezTo>
                  <a:cubicBezTo>
                    <a:pt x="1646" y="207"/>
                    <a:pt x="1512" y="18"/>
                    <a:pt x="1291" y="3"/>
                  </a:cubicBezTo>
                  <a:cubicBezTo>
                    <a:pt x="1279" y="1"/>
                    <a:pt x="1267" y="1"/>
                    <a:pt x="1255" y="1"/>
                  </a:cubicBezTo>
                  <a:close/>
                </a:path>
              </a:pathLst>
            </a:custGeom>
            <a:solidFill>
              <a:schemeClr val="dk2"/>
            </a:solidFill>
            <a:ln>
              <a:noFill/>
            </a:ln>
          </p:spPr>
          <p:style>
            <a:lnRef idx="0"/>
            <a:fillRef idx="0"/>
            <a:effectRef idx="0"/>
            <a:fontRef idx="minor"/>
          </p:style>
        </p:sp>
        <p:sp>
          <p:nvSpPr>
            <p:cNvPr id="652" name="CustomShape 79"/>
            <p:cNvSpPr/>
            <p:nvPr/>
          </p:nvSpPr>
          <p:spPr>
            <a:xfrm>
              <a:off x="5968080" y="808200"/>
              <a:ext cx="47160" cy="18360"/>
            </a:xfrm>
            <a:custGeom>
              <a:avLst/>
              <a:gdLst/>
              <a:ahLst/>
              <a:rect l="l" t="t" r="r" b="b"/>
              <a:pathLst>
                <a:path w="655" h="631">
                  <a:moveTo>
                    <a:pt x="290" y="0"/>
                  </a:moveTo>
                  <a:cubicBezTo>
                    <a:pt x="126" y="0"/>
                    <a:pt x="16" y="119"/>
                    <a:pt x="8" y="291"/>
                  </a:cubicBezTo>
                  <a:cubicBezTo>
                    <a:pt x="0" y="495"/>
                    <a:pt x="150" y="597"/>
                    <a:pt x="308" y="629"/>
                  </a:cubicBezTo>
                  <a:cubicBezTo>
                    <a:pt x="323" y="630"/>
                    <a:pt x="336" y="631"/>
                    <a:pt x="350" y="631"/>
                  </a:cubicBezTo>
                  <a:cubicBezTo>
                    <a:pt x="527" y="631"/>
                    <a:pt x="623" y="539"/>
                    <a:pt x="639" y="393"/>
                  </a:cubicBezTo>
                  <a:cubicBezTo>
                    <a:pt x="654" y="196"/>
                    <a:pt x="552" y="47"/>
                    <a:pt x="363" y="7"/>
                  </a:cubicBezTo>
                  <a:cubicBezTo>
                    <a:pt x="338" y="2"/>
                    <a:pt x="314" y="0"/>
                    <a:pt x="290" y="0"/>
                  </a:cubicBezTo>
                  <a:close/>
                </a:path>
              </a:pathLst>
            </a:custGeom>
            <a:solidFill>
              <a:schemeClr val="dk2"/>
            </a:solidFill>
            <a:ln>
              <a:noFill/>
            </a:ln>
          </p:spPr>
          <p:style>
            <a:lnRef idx="0"/>
            <a:fillRef idx="0"/>
            <a:effectRef idx="0"/>
            <a:fontRef idx="minor"/>
          </p:style>
        </p:sp>
        <p:sp>
          <p:nvSpPr>
            <p:cNvPr id="653" name="CustomShape 80"/>
            <p:cNvSpPr/>
            <p:nvPr/>
          </p:nvSpPr>
          <p:spPr>
            <a:xfrm>
              <a:off x="1469520" y="887040"/>
              <a:ext cx="47880" cy="18720"/>
            </a:xfrm>
            <a:custGeom>
              <a:avLst/>
              <a:gdLst/>
              <a:ahLst/>
              <a:rect l="l" t="t" r="r" b="b"/>
              <a:pathLst>
                <a:path w="662" h="648">
                  <a:moveTo>
                    <a:pt x="411" y="1"/>
                  </a:moveTo>
                  <a:cubicBezTo>
                    <a:pt x="406" y="1"/>
                    <a:pt x="400" y="1"/>
                    <a:pt x="395" y="1"/>
                  </a:cubicBezTo>
                  <a:cubicBezTo>
                    <a:pt x="151" y="9"/>
                    <a:pt x="0" y="151"/>
                    <a:pt x="40" y="404"/>
                  </a:cubicBezTo>
                  <a:cubicBezTo>
                    <a:pt x="64" y="545"/>
                    <a:pt x="182" y="647"/>
                    <a:pt x="355" y="647"/>
                  </a:cubicBezTo>
                  <a:cubicBezTo>
                    <a:pt x="552" y="600"/>
                    <a:pt x="662" y="474"/>
                    <a:pt x="662" y="270"/>
                  </a:cubicBezTo>
                  <a:cubicBezTo>
                    <a:pt x="662" y="109"/>
                    <a:pt x="566" y="1"/>
                    <a:pt x="411" y="1"/>
                  </a:cubicBezTo>
                  <a:close/>
                </a:path>
              </a:pathLst>
            </a:custGeom>
            <a:solidFill>
              <a:schemeClr val="dk2"/>
            </a:solidFill>
            <a:ln>
              <a:noFill/>
            </a:ln>
          </p:spPr>
          <p:style>
            <a:lnRef idx="0"/>
            <a:fillRef idx="0"/>
            <a:effectRef idx="0"/>
            <a:fontRef idx="minor"/>
          </p:style>
        </p:sp>
        <p:sp>
          <p:nvSpPr>
            <p:cNvPr id="654" name="CustomShape 81"/>
            <p:cNvSpPr/>
            <p:nvPr/>
          </p:nvSpPr>
          <p:spPr>
            <a:xfrm>
              <a:off x="5137560" y="902880"/>
              <a:ext cx="50040" cy="18360"/>
            </a:xfrm>
            <a:custGeom>
              <a:avLst/>
              <a:gdLst/>
              <a:ahLst/>
              <a:rect l="l" t="t" r="r" b="b"/>
              <a:pathLst>
                <a:path w="692" h="635">
                  <a:moveTo>
                    <a:pt x="309" y="1"/>
                  </a:moveTo>
                  <a:cubicBezTo>
                    <a:pt x="139" y="1"/>
                    <a:pt x="22" y="87"/>
                    <a:pt x="15" y="247"/>
                  </a:cubicBezTo>
                  <a:cubicBezTo>
                    <a:pt x="1" y="475"/>
                    <a:pt x="125" y="634"/>
                    <a:pt x="348" y="634"/>
                  </a:cubicBezTo>
                  <a:cubicBezTo>
                    <a:pt x="362" y="634"/>
                    <a:pt x="377" y="633"/>
                    <a:pt x="393" y="632"/>
                  </a:cubicBezTo>
                  <a:cubicBezTo>
                    <a:pt x="550" y="625"/>
                    <a:pt x="669" y="521"/>
                    <a:pt x="691" y="269"/>
                  </a:cubicBezTo>
                  <a:cubicBezTo>
                    <a:pt x="629" y="160"/>
                    <a:pt x="542" y="18"/>
                    <a:pt x="331" y="1"/>
                  </a:cubicBezTo>
                  <a:cubicBezTo>
                    <a:pt x="323" y="1"/>
                    <a:pt x="316" y="1"/>
                    <a:pt x="309" y="1"/>
                  </a:cubicBezTo>
                  <a:close/>
                </a:path>
              </a:pathLst>
            </a:custGeom>
            <a:solidFill>
              <a:schemeClr val="dk2"/>
            </a:solidFill>
            <a:ln>
              <a:noFill/>
            </a:ln>
          </p:spPr>
          <p:style>
            <a:lnRef idx="0"/>
            <a:fillRef idx="0"/>
            <a:effectRef idx="0"/>
            <a:fontRef idx="minor"/>
          </p:style>
        </p:sp>
        <p:sp>
          <p:nvSpPr>
            <p:cNvPr id="655" name="CustomShape 82"/>
            <p:cNvSpPr/>
            <p:nvPr/>
          </p:nvSpPr>
          <p:spPr>
            <a:xfrm>
              <a:off x="5297400" y="951840"/>
              <a:ext cx="46800" cy="17640"/>
            </a:xfrm>
            <a:custGeom>
              <a:avLst/>
              <a:gdLst/>
              <a:ahLst/>
              <a:rect l="l" t="t" r="r" b="b"/>
              <a:pathLst>
                <a:path w="647" h="607">
                  <a:moveTo>
                    <a:pt x="316" y="0"/>
                  </a:moveTo>
                  <a:cubicBezTo>
                    <a:pt x="127" y="32"/>
                    <a:pt x="0" y="142"/>
                    <a:pt x="25" y="348"/>
                  </a:cubicBezTo>
                  <a:cubicBezTo>
                    <a:pt x="40" y="497"/>
                    <a:pt x="157" y="607"/>
                    <a:pt x="324" y="607"/>
                  </a:cubicBezTo>
                  <a:cubicBezTo>
                    <a:pt x="528" y="599"/>
                    <a:pt x="647" y="465"/>
                    <a:pt x="622" y="269"/>
                  </a:cubicBezTo>
                  <a:cubicBezTo>
                    <a:pt x="607" y="119"/>
                    <a:pt x="497" y="17"/>
                    <a:pt x="316" y="0"/>
                  </a:cubicBezTo>
                  <a:close/>
                </a:path>
              </a:pathLst>
            </a:custGeom>
            <a:solidFill>
              <a:schemeClr val="dk2"/>
            </a:solidFill>
            <a:ln>
              <a:noFill/>
            </a:ln>
          </p:spPr>
          <p:style>
            <a:lnRef idx="0"/>
            <a:fillRef idx="0"/>
            <a:effectRef idx="0"/>
            <a:fontRef idx="minor"/>
          </p:style>
        </p:sp>
        <p:sp>
          <p:nvSpPr>
            <p:cNvPr id="656" name="CustomShape 83"/>
            <p:cNvSpPr/>
            <p:nvPr/>
          </p:nvSpPr>
          <p:spPr>
            <a:xfrm>
              <a:off x="2411280" y="866880"/>
              <a:ext cx="45000" cy="19440"/>
            </a:xfrm>
            <a:custGeom>
              <a:avLst/>
              <a:gdLst/>
              <a:ahLst/>
              <a:rect l="l" t="t" r="r" b="b"/>
              <a:pathLst>
                <a:path w="624" h="665">
                  <a:moveTo>
                    <a:pt x="395" y="0"/>
                  </a:moveTo>
                  <a:cubicBezTo>
                    <a:pt x="134" y="0"/>
                    <a:pt x="47" y="189"/>
                    <a:pt x="17" y="401"/>
                  </a:cubicBezTo>
                  <a:cubicBezTo>
                    <a:pt x="0" y="488"/>
                    <a:pt x="0" y="575"/>
                    <a:pt x="0" y="662"/>
                  </a:cubicBezTo>
                  <a:cubicBezTo>
                    <a:pt x="58" y="662"/>
                    <a:pt x="113" y="665"/>
                    <a:pt x="168" y="665"/>
                  </a:cubicBezTo>
                  <a:cubicBezTo>
                    <a:pt x="196" y="665"/>
                    <a:pt x="224" y="664"/>
                    <a:pt x="253" y="662"/>
                  </a:cubicBezTo>
                  <a:cubicBezTo>
                    <a:pt x="512" y="637"/>
                    <a:pt x="592" y="448"/>
                    <a:pt x="614" y="236"/>
                  </a:cubicBezTo>
                  <a:cubicBezTo>
                    <a:pt x="624" y="117"/>
                    <a:pt x="512" y="0"/>
                    <a:pt x="395" y="0"/>
                  </a:cubicBezTo>
                  <a:close/>
                </a:path>
              </a:pathLst>
            </a:custGeom>
            <a:solidFill>
              <a:schemeClr val="dk2"/>
            </a:solidFill>
            <a:ln>
              <a:noFill/>
            </a:ln>
          </p:spPr>
          <p:style>
            <a:lnRef idx="0"/>
            <a:fillRef idx="0"/>
            <a:effectRef idx="0"/>
            <a:fontRef idx="minor"/>
          </p:style>
        </p:sp>
        <p:sp>
          <p:nvSpPr>
            <p:cNvPr id="657" name="CustomShape 84"/>
            <p:cNvSpPr/>
            <p:nvPr/>
          </p:nvSpPr>
          <p:spPr>
            <a:xfrm>
              <a:off x="2410560" y="886320"/>
              <a:ext cx="360" cy="360"/>
            </a:xfrm>
            <a:custGeom>
              <a:avLst/>
              <a:gdLst/>
              <a:ahLst/>
              <a:rect l="l" t="t" r="r" b="b"/>
              <a:pathLst>
                <a:path w="9" h="9">
                  <a:moveTo>
                    <a:pt x="1" y="1"/>
                  </a:moveTo>
                  <a:lnTo>
                    <a:pt x="8" y="8"/>
                  </a:lnTo>
                  <a:lnTo>
                    <a:pt x="8" y="1"/>
                  </a:lnTo>
                  <a:close/>
                </a:path>
              </a:pathLst>
            </a:custGeom>
            <a:solidFill>
              <a:schemeClr val="dk2"/>
            </a:solidFill>
            <a:ln>
              <a:noFill/>
            </a:ln>
          </p:spPr>
          <p:style>
            <a:lnRef idx="0"/>
            <a:fillRef idx="0"/>
            <a:effectRef idx="0"/>
            <a:fontRef idx="minor"/>
          </p:style>
        </p:sp>
        <p:sp>
          <p:nvSpPr>
            <p:cNvPr id="658" name="CustomShape 85"/>
            <p:cNvSpPr/>
            <p:nvPr/>
          </p:nvSpPr>
          <p:spPr>
            <a:xfrm>
              <a:off x="2065320" y="802080"/>
              <a:ext cx="42120" cy="23760"/>
            </a:xfrm>
            <a:custGeom>
              <a:avLst/>
              <a:gdLst/>
              <a:ahLst/>
              <a:rect l="l" t="t" r="r" b="b"/>
              <a:pathLst>
                <a:path w="582" h="810">
                  <a:moveTo>
                    <a:pt x="185" y="0"/>
                  </a:moveTo>
                  <a:cubicBezTo>
                    <a:pt x="74" y="0"/>
                    <a:pt x="0" y="52"/>
                    <a:pt x="7" y="129"/>
                  </a:cubicBezTo>
                  <a:cubicBezTo>
                    <a:pt x="30" y="326"/>
                    <a:pt x="62" y="540"/>
                    <a:pt x="133" y="721"/>
                  </a:cubicBezTo>
                  <a:cubicBezTo>
                    <a:pt x="160" y="782"/>
                    <a:pt x="210" y="810"/>
                    <a:pt x="264" y="810"/>
                  </a:cubicBezTo>
                  <a:cubicBezTo>
                    <a:pt x="320" y="810"/>
                    <a:pt x="380" y="780"/>
                    <a:pt x="424" y="728"/>
                  </a:cubicBezTo>
                  <a:cubicBezTo>
                    <a:pt x="581" y="540"/>
                    <a:pt x="417" y="43"/>
                    <a:pt x="228" y="3"/>
                  </a:cubicBezTo>
                  <a:cubicBezTo>
                    <a:pt x="213" y="1"/>
                    <a:pt x="198" y="0"/>
                    <a:pt x="185" y="0"/>
                  </a:cubicBezTo>
                  <a:close/>
                </a:path>
              </a:pathLst>
            </a:custGeom>
            <a:solidFill>
              <a:schemeClr val="dk2"/>
            </a:solidFill>
            <a:ln>
              <a:noFill/>
            </a:ln>
          </p:spPr>
          <p:style>
            <a:lnRef idx="0"/>
            <a:fillRef idx="0"/>
            <a:effectRef idx="0"/>
            <a:fontRef idx="minor"/>
          </p:style>
        </p:sp>
        <p:sp>
          <p:nvSpPr>
            <p:cNvPr id="659" name="CustomShape 86"/>
            <p:cNvSpPr/>
            <p:nvPr/>
          </p:nvSpPr>
          <p:spPr>
            <a:xfrm>
              <a:off x="2203920" y="786600"/>
              <a:ext cx="46800" cy="17640"/>
            </a:xfrm>
            <a:custGeom>
              <a:avLst/>
              <a:gdLst/>
              <a:ahLst/>
              <a:rect l="l" t="t" r="r" b="b"/>
              <a:pathLst>
                <a:path w="648" h="612">
                  <a:moveTo>
                    <a:pt x="334" y="1"/>
                  </a:moveTo>
                  <a:cubicBezTo>
                    <a:pt x="169" y="1"/>
                    <a:pt x="53" y="113"/>
                    <a:pt x="25" y="289"/>
                  </a:cubicBezTo>
                  <a:cubicBezTo>
                    <a:pt x="1" y="463"/>
                    <a:pt x="127" y="572"/>
                    <a:pt x="277" y="604"/>
                  </a:cubicBezTo>
                  <a:cubicBezTo>
                    <a:pt x="302" y="609"/>
                    <a:pt x="326" y="612"/>
                    <a:pt x="349" y="612"/>
                  </a:cubicBezTo>
                  <a:cubicBezTo>
                    <a:pt x="504" y="612"/>
                    <a:pt x="605" y="499"/>
                    <a:pt x="640" y="321"/>
                  </a:cubicBezTo>
                  <a:cubicBezTo>
                    <a:pt x="647" y="147"/>
                    <a:pt x="536" y="30"/>
                    <a:pt x="394" y="5"/>
                  </a:cubicBezTo>
                  <a:cubicBezTo>
                    <a:pt x="373" y="2"/>
                    <a:pt x="353" y="1"/>
                    <a:pt x="334" y="1"/>
                  </a:cubicBezTo>
                  <a:close/>
                </a:path>
              </a:pathLst>
            </a:custGeom>
            <a:solidFill>
              <a:schemeClr val="dk2"/>
            </a:solidFill>
            <a:ln>
              <a:noFill/>
            </a:ln>
          </p:spPr>
          <p:style>
            <a:lnRef idx="0"/>
            <a:fillRef idx="0"/>
            <a:effectRef idx="0"/>
            <a:fontRef idx="minor"/>
          </p:style>
        </p:sp>
        <p:sp>
          <p:nvSpPr>
            <p:cNvPr id="660" name="CustomShape 87"/>
            <p:cNvSpPr/>
            <p:nvPr/>
          </p:nvSpPr>
          <p:spPr>
            <a:xfrm>
              <a:off x="3773880" y="1159560"/>
              <a:ext cx="38520" cy="18720"/>
            </a:xfrm>
            <a:custGeom>
              <a:avLst/>
              <a:gdLst/>
              <a:ahLst/>
              <a:rect l="l" t="t" r="r" b="b"/>
              <a:pathLst>
                <a:path w="536" h="642">
                  <a:moveTo>
                    <a:pt x="269" y="0"/>
                  </a:moveTo>
                  <a:cubicBezTo>
                    <a:pt x="95" y="31"/>
                    <a:pt x="8" y="135"/>
                    <a:pt x="1" y="307"/>
                  </a:cubicBezTo>
                  <a:cubicBezTo>
                    <a:pt x="1" y="494"/>
                    <a:pt x="59" y="641"/>
                    <a:pt x="248" y="641"/>
                  </a:cubicBezTo>
                  <a:cubicBezTo>
                    <a:pt x="267" y="641"/>
                    <a:pt x="286" y="640"/>
                    <a:pt x="307" y="637"/>
                  </a:cubicBezTo>
                  <a:cubicBezTo>
                    <a:pt x="496" y="614"/>
                    <a:pt x="536" y="465"/>
                    <a:pt x="536" y="307"/>
                  </a:cubicBezTo>
                  <a:cubicBezTo>
                    <a:pt x="528" y="135"/>
                    <a:pt x="441" y="31"/>
                    <a:pt x="269" y="0"/>
                  </a:cubicBezTo>
                  <a:close/>
                </a:path>
              </a:pathLst>
            </a:custGeom>
            <a:solidFill>
              <a:schemeClr val="dk2"/>
            </a:solidFill>
            <a:ln>
              <a:noFill/>
            </a:ln>
          </p:spPr>
          <p:style>
            <a:lnRef idx="0"/>
            <a:fillRef idx="0"/>
            <a:effectRef idx="0"/>
            <a:fontRef idx="minor"/>
          </p:style>
        </p:sp>
        <p:sp>
          <p:nvSpPr>
            <p:cNvPr id="661" name="CustomShape 88"/>
            <p:cNvSpPr/>
            <p:nvPr/>
          </p:nvSpPr>
          <p:spPr>
            <a:xfrm>
              <a:off x="2832120" y="994320"/>
              <a:ext cx="47160" cy="17640"/>
            </a:xfrm>
            <a:custGeom>
              <a:avLst/>
              <a:gdLst/>
              <a:ahLst/>
              <a:rect l="l" t="t" r="r" b="b"/>
              <a:pathLst>
                <a:path w="655" h="610">
                  <a:moveTo>
                    <a:pt x="325" y="1"/>
                  </a:moveTo>
                  <a:cubicBezTo>
                    <a:pt x="170" y="1"/>
                    <a:pt x="65" y="115"/>
                    <a:pt x="33" y="274"/>
                  </a:cubicBezTo>
                  <a:cubicBezTo>
                    <a:pt x="1" y="431"/>
                    <a:pt x="110" y="558"/>
                    <a:pt x="260" y="595"/>
                  </a:cubicBezTo>
                  <a:cubicBezTo>
                    <a:pt x="293" y="605"/>
                    <a:pt x="325" y="610"/>
                    <a:pt x="354" y="610"/>
                  </a:cubicBezTo>
                  <a:cubicBezTo>
                    <a:pt x="499" y="610"/>
                    <a:pt x="594" y="501"/>
                    <a:pt x="647" y="344"/>
                  </a:cubicBezTo>
                  <a:cubicBezTo>
                    <a:pt x="655" y="180"/>
                    <a:pt x="568" y="53"/>
                    <a:pt x="418" y="14"/>
                  </a:cubicBezTo>
                  <a:cubicBezTo>
                    <a:pt x="386" y="5"/>
                    <a:pt x="354" y="1"/>
                    <a:pt x="325" y="1"/>
                  </a:cubicBezTo>
                  <a:close/>
                </a:path>
              </a:pathLst>
            </a:custGeom>
            <a:solidFill>
              <a:schemeClr val="dk2"/>
            </a:solidFill>
            <a:ln>
              <a:noFill/>
            </a:ln>
          </p:spPr>
          <p:style>
            <a:lnRef idx="0"/>
            <a:fillRef idx="0"/>
            <a:effectRef idx="0"/>
            <a:fontRef idx="minor"/>
          </p:style>
        </p:sp>
        <p:sp>
          <p:nvSpPr>
            <p:cNvPr id="662" name="CustomShape 89"/>
            <p:cNvSpPr/>
            <p:nvPr/>
          </p:nvSpPr>
          <p:spPr>
            <a:xfrm>
              <a:off x="1914120" y="226440"/>
              <a:ext cx="48240" cy="17640"/>
            </a:xfrm>
            <a:custGeom>
              <a:avLst/>
              <a:gdLst/>
              <a:ahLst/>
              <a:rect l="l" t="t" r="r" b="b"/>
              <a:pathLst>
                <a:path w="670" h="611">
                  <a:moveTo>
                    <a:pt x="331" y="1"/>
                  </a:moveTo>
                  <a:cubicBezTo>
                    <a:pt x="326" y="1"/>
                    <a:pt x="320" y="1"/>
                    <a:pt x="314" y="1"/>
                  </a:cubicBezTo>
                  <a:cubicBezTo>
                    <a:pt x="118" y="41"/>
                    <a:pt x="1" y="168"/>
                    <a:pt x="41" y="364"/>
                  </a:cubicBezTo>
                  <a:cubicBezTo>
                    <a:pt x="61" y="494"/>
                    <a:pt x="164" y="610"/>
                    <a:pt x="314" y="610"/>
                  </a:cubicBezTo>
                  <a:cubicBezTo>
                    <a:pt x="327" y="610"/>
                    <a:pt x="340" y="610"/>
                    <a:pt x="354" y="608"/>
                  </a:cubicBezTo>
                  <a:cubicBezTo>
                    <a:pt x="551" y="583"/>
                    <a:pt x="670" y="441"/>
                    <a:pt x="630" y="245"/>
                  </a:cubicBezTo>
                  <a:cubicBezTo>
                    <a:pt x="608" y="108"/>
                    <a:pt x="496" y="1"/>
                    <a:pt x="331" y="1"/>
                  </a:cubicBezTo>
                  <a:close/>
                </a:path>
              </a:pathLst>
            </a:custGeom>
            <a:solidFill>
              <a:schemeClr val="dk2"/>
            </a:solidFill>
            <a:ln>
              <a:noFill/>
            </a:ln>
          </p:spPr>
          <p:style>
            <a:lnRef idx="0"/>
            <a:fillRef idx="0"/>
            <a:effectRef idx="0"/>
            <a:fontRef idx="minor"/>
          </p:style>
        </p:sp>
        <p:sp>
          <p:nvSpPr>
            <p:cNvPr id="663" name="CustomShape 90"/>
            <p:cNvSpPr/>
            <p:nvPr/>
          </p:nvSpPr>
          <p:spPr>
            <a:xfrm>
              <a:off x="2812320" y="963000"/>
              <a:ext cx="41040" cy="17640"/>
            </a:xfrm>
            <a:custGeom>
              <a:avLst/>
              <a:gdLst/>
              <a:ahLst/>
              <a:rect l="l" t="t" r="r" b="b"/>
              <a:pathLst>
                <a:path w="568" h="608">
                  <a:moveTo>
                    <a:pt x="237" y="1"/>
                  </a:moveTo>
                  <a:cubicBezTo>
                    <a:pt x="110" y="1"/>
                    <a:pt x="1" y="88"/>
                    <a:pt x="1" y="214"/>
                  </a:cubicBezTo>
                  <a:cubicBezTo>
                    <a:pt x="1" y="396"/>
                    <a:pt x="56" y="560"/>
                    <a:pt x="269" y="607"/>
                  </a:cubicBezTo>
                  <a:cubicBezTo>
                    <a:pt x="441" y="600"/>
                    <a:pt x="545" y="490"/>
                    <a:pt x="560" y="331"/>
                  </a:cubicBezTo>
                  <a:cubicBezTo>
                    <a:pt x="568" y="127"/>
                    <a:pt x="441" y="1"/>
                    <a:pt x="237" y="1"/>
                  </a:cubicBezTo>
                  <a:close/>
                </a:path>
              </a:pathLst>
            </a:custGeom>
            <a:solidFill>
              <a:schemeClr val="dk2"/>
            </a:solidFill>
            <a:ln>
              <a:noFill/>
            </a:ln>
          </p:spPr>
          <p:style>
            <a:lnRef idx="0"/>
            <a:fillRef idx="0"/>
            <a:effectRef idx="0"/>
            <a:fontRef idx="minor"/>
          </p:style>
        </p:sp>
        <p:sp>
          <p:nvSpPr>
            <p:cNvPr id="664" name="CustomShape 91"/>
            <p:cNvSpPr/>
            <p:nvPr/>
          </p:nvSpPr>
          <p:spPr>
            <a:xfrm>
              <a:off x="3092400" y="887400"/>
              <a:ext cx="39240" cy="17640"/>
            </a:xfrm>
            <a:custGeom>
              <a:avLst/>
              <a:gdLst/>
              <a:ahLst/>
              <a:rect l="l" t="t" r="r" b="b"/>
              <a:pathLst>
                <a:path w="543" h="612">
                  <a:moveTo>
                    <a:pt x="284" y="0"/>
                  </a:moveTo>
                  <a:cubicBezTo>
                    <a:pt x="271" y="0"/>
                    <a:pt x="258" y="1"/>
                    <a:pt x="244" y="2"/>
                  </a:cubicBezTo>
                  <a:cubicBezTo>
                    <a:pt x="103" y="19"/>
                    <a:pt x="38" y="114"/>
                    <a:pt x="23" y="231"/>
                  </a:cubicBezTo>
                  <a:cubicBezTo>
                    <a:pt x="1" y="427"/>
                    <a:pt x="110" y="579"/>
                    <a:pt x="299" y="609"/>
                  </a:cubicBezTo>
                  <a:cubicBezTo>
                    <a:pt x="312" y="611"/>
                    <a:pt x="325" y="612"/>
                    <a:pt x="337" y="612"/>
                  </a:cubicBezTo>
                  <a:cubicBezTo>
                    <a:pt x="483" y="612"/>
                    <a:pt x="543" y="473"/>
                    <a:pt x="543" y="248"/>
                  </a:cubicBezTo>
                  <a:cubicBezTo>
                    <a:pt x="513" y="166"/>
                    <a:pt x="484" y="0"/>
                    <a:pt x="284" y="0"/>
                  </a:cubicBezTo>
                  <a:close/>
                </a:path>
              </a:pathLst>
            </a:custGeom>
            <a:solidFill>
              <a:schemeClr val="dk2"/>
            </a:solidFill>
            <a:ln>
              <a:noFill/>
            </a:ln>
          </p:spPr>
          <p:style>
            <a:lnRef idx="0"/>
            <a:fillRef idx="0"/>
            <a:effectRef idx="0"/>
            <a:fontRef idx="minor"/>
          </p:style>
        </p:sp>
        <p:sp>
          <p:nvSpPr>
            <p:cNvPr id="665" name="CustomShape 92"/>
            <p:cNvSpPr/>
            <p:nvPr/>
          </p:nvSpPr>
          <p:spPr>
            <a:xfrm>
              <a:off x="4206600" y="1002240"/>
              <a:ext cx="45000" cy="17280"/>
            </a:xfrm>
            <a:custGeom>
              <a:avLst/>
              <a:gdLst/>
              <a:ahLst/>
              <a:rect l="l" t="t" r="r" b="b"/>
              <a:pathLst>
                <a:path w="622" h="594">
                  <a:moveTo>
                    <a:pt x="401" y="0"/>
                  </a:moveTo>
                  <a:cubicBezTo>
                    <a:pt x="236" y="0"/>
                    <a:pt x="55" y="72"/>
                    <a:pt x="23" y="284"/>
                  </a:cubicBezTo>
                  <a:cubicBezTo>
                    <a:pt x="0" y="458"/>
                    <a:pt x="95" y="567"/>
                    <a:pt x="251" y="592"/>
                  </a:cubicBezTo>
                  <a:cubicBezTo>
                    <a:pt x="266" y="593"/>
                    <a:pt x="281" y="593"/>
                    <a:pt x="295" y="593"/>
                  </a:cubicBezTo>
                  <a:cubicBezTo>
                    <a:pt x="462" y="593"/>
                    <a:pt x="585" y="510"/>
                    <a:pt x="622" y="308"/>
                  </a:cubicBezTo>
                  <a:cubicBezTo>
                    <a:pt x="607" y="174"/>
                    <a:pt x="559" y="0"/>
                    <a:pt x="401" y="0"/>
                  </a:cubicBezTo>
                  <a:close/>
                </a:path>
              </a:pathLst>
            </a:custGeom>
            <a:solidFill>
              <a:schemeClr val="dk2"/>
            </a:solidFill>
            <a:ln>
              <a:noFill/>
            </a:ln>
          </p:spPr>
          <p:style>
            <a:lnRef idx="0"/>
            <a:fillRef idx="0"/>
            <a:effectRef idx="0"/>
            <a:fontRef idx="minor"/>
          </p:style>
        </p:sp>
        <p:sp>
          <p:nvSpPr>
            <p:cNvPr id="666" name="CustomShape 93"/>
            <p:cNvSpPr/>
            <p:nvPr/>
          </p:nvSpPr>
          <p:spPr>
            <a:xfrm>
              <a:off x="4364640" y="1107360"/>
              <a:ext cx="38520" cy="18000"/>
            </a:xfrm>
            <a:custGeom>
              <a:avLst/>
              <a:gdLst/>
              <a:ahLst/>
              <a:rect l="l" t="t" r="r" b="b"/>
              <a:pathLst>
                <a:path w="535" h="615">
                  <a:moveTo>
                    <a:pt x="338" y="1"/>
                  </a:moveTo>
                  <a:cubicBezTo>
                    <a:pt x="125" y="10"/>
                    <a:pt x="30" y="142"/>
                    <a:pt x="15" y="331"/>
                  </a:cubicBezTo>
                  <a:cubicBezTo>
                    <a:pt x="0" y="505"/>
                    <a:pt x="110" y="615"/>
                    <a:pt x="266" y="615"/>
                  </a:cubicBezTo>
                  <a:cubicBezTo>
                    <a:pt x="495" y="607"/>
                    <a:pt x="535" y="435"/>
                    <a:pt x="535" y="237"/>
                  </a:cubicBezTo>
                  <a:cubicBezTo>
                    <a:pt x="503" y="135"/>
                    <a:pt x="488" y="1"/>
                    <a:pt x="338" y="1"/>
                  </a:cubicBezTo>
                  <a:close/>
                </a:path>
              </a:pathLst>
            </a:custGeom>
            <a:solidFill>
              <a:schemeClr val="dk2"/>
            </a:solidFill>
            <a:ln>
              <a:noFill/>
            </a:ln>
          </p:spPr>
          <p:style>
            <a:lnRef idx="0"/>
            <a:fillRef idx="0"/>
            <a:effectRef idx="0"/>
            <a:fontRef idx="minor"/>
          </p:style>
        </p:sp>
        <p:sp>
          <p:nvSpPr>
            <p:cNvPr id="667" name="CustomShape 94"/>
            <p:cNvSpPr/>
            <p:nvPr/>
          </p:nvSpPr>
          <p:spPr>
            <a:xfrm>
              <a:off x="2954160" y="863640"/>
              <a:ext cx="51840" cy="22320"/>
            </a:xfrm>
            <a:custGeom>
              <a:avLst/>
              <a:gdLst/>
              <a:ahLst/>
              <a:rect l="l" t="t" r="r" b="b"/>
              <a:pathLst>
                <a:path w="719" h="770">
                  <a:moveTo>
                    <a:pt x="356" y="1"/>
                  </a:moveTo>
                  <a:cubicBezTo>
                    <a:pt x="199" y="214"/>
                    <a:pt x="1" y="418"/>
                    <a:pt x="214" y="694"/>
                  </a:cubicBezTo>
                  <a:cubicBezTo>
                    <a:pt x="253" y="744"/>
                    <a:pt x="309" y="770"/>
                    <a:pt x="365" y="770"/>
                  </a:cubicBezTo>
                  <a:cubicBezTo>
                    <a:pt x="423" y="770"/>
                    <a:pt x="481" y="742"/>
                    <a:pt x="520" y="687"/>
                  </a:cubicBezTo>
                  <a:cubicBezTo>
                    <a:pt x="719" y="418"/>
                    <a:pt x="537" y="214"/>
                    <a:pt x="356" y="1"/>
                  </a:cubicBezTo>
                  <a:close/>
                </a:path>
              </a:pathLst>
            </a:custGeom>
            <a:solidFill>
              <a:schemeClr val="dk2"/>
            </a:solidFill>
            <a:ln>
              <a:noFill/>
            </a:ln>
          </p:spPr>
          <p:style>
            <a:lnRef idx="0"/>
            <a:fillRef idx="0"/>
            <a:effectRef idx="0"/>
            <a:fontRef idx="minor"/>
          </p:style>
        </p:sp>
        <p:sp>
          <p:nvSpPr>
            <p:cNvPr id="668" name="CustomShape 95"/>
            <p:cNvSpPr/>
            <p:nvPr/>
          </p:nvSpPr>
          <p:spPr>
            <a:xfrm>
              <a:off x="6835680" y="785520"/>
              <a:ext cx="45000" cy="14760"/>
            </a:xfrm>
            <a:custGeom>
              <a:avLst/>
              <a:gdLst/>
              <a:ahLst/>
              <a:rect l="l" t="t" r="r" b="b"/>
              <a:pathLst>
                <a:path w="622" h="505">
                  <a:moveTo>
                    <a:pt x="322" y="0"/>
                  </a:moveTo>
                  <a:cubicBezTo>
                    <a:pt x="185" y="0"/>
                    <a:pt x="60" y="60"/>
                    <a:pt x="30" y="213"/>
                  </a:cubicBezTo>
                  <a:cubicBezTo>
                    <a:pt x="0" y="395"/>
                    <a:pt x="132" y="457"/>
                    <a:pt x="284" y="504"/>
                  </a:cubicBezTo>
                  <a:cubicBezTo>
                    <a:pt x="440" y="504"/>
                    <a:pt x="575" y="464"/>
                    <a:pt x="597" y="285"/>
                  </a:cubicBezTo>
                  <a:cubicBezTo>
                    <a:pt x="622" y="111"/>
                    <a:pt x="527" y="9"/>
                    <a:pt x="353" y="1"/>
                  </a:cubicBezTo>
                  <a:cubicBezTo>
                    <a:pt x="343" y="1"/>
                    <a:pt x="333" y="0"/>
                    <a:pt x="322" y="0"/>
                  </a:cubicBezTo>
                  <a:close/>
                </a:path>
              </a:pathLst>
            </a:custGeom>
            <a:solidFill>
              <a:schemeClr val="dk2"/>
            </a:solidFill>
            <a:ln>
              <a:noFill/>
            </a:ln>
          </p:spPr>
          <p:style>
            <a:lnRef idx="0"/>
            <a:fillRef idx="0"/>
            <a:effectRef idx="0"/>
            <a:fontRef idx="minor"/>
          </p:style>
        </p:sp>
        <p:sp>
          <p:nvSpPr>
            <p:cNvPr id="669" name="CustomShape 96"/>
            <p:cNvSpPr/>
            <p:nvPr/>
          </p:nvSpPr>
          <p:spPr>
            <a:xfrm>
              <a:off x="1378440" y="798840"/>
              <a:ext cx="41400" cy="16200"/>
            </a:xfrm>
            <a:custGeom>
              <a:avLst/>
              <a:gdLst/>
              <a:ahLst/>
              <a:rect l="l" t="t" r="r" b="b"/>
              <a:pathLst>
                <a:path w="575" h="561">
                  <a:moveTo>
                    <a:pt x="202" y="1"/>
                  </a:moveTo>
                  <a:cubicBezTo>
                    <a:pt x="90" y="1"/>
                    <a:pt x="1" y="124"/>
                    <a:pt x="8" y="245"/>
                  </a:cubicBezTo>
                  <a:cubicBezTo>
                    <a:pt x="15" y="442"/>
                    <a:pt x="150" y="561"/>
                    <a:pt x="346" y="561"/>
                  </a:cubicBezTo>
                  <a:cubicBezTo>
                    <a:pt x="473" y="553"/>
                    <a:pt x="552" y="459"/>
                    <a:pt x="575" y="324"/>
                  </a:cubicBezTo>
                  <a:cubicBezTo>
                    <a:pt x="528" y="143"/>
                    <a:pt x="401" y="9"/>
                    <a:pt x="212" y="1"/>
                  </a:cubicBezTo>
                  <a:cubicBezTo>
                    <a:pt x="209" y="1"/>
                    <a:pt x="205" y="1"/>
                    <a:pt x="202" y="1"/>
                  </a:cubicBezTo>
                  <a:close/>
                </a:path>
              </a:pathLst>
            </a:custGeom>
            <a:solidFill>
              <a:schemeClr val="dk2"/>
            </a:solidFill>
            <a:ln>
              <a:noFill/>
            </a:ln>
          </p:spPr>
          <p:style>
            <a:lnRef idx="0"/>
            <a:fillRef idx="0"/>
            <a:effectRef idx="0"/>
            <a:fontRef idx="minor"/>
          </p:style>
        </p:sp>
        <p:sp>
          <p:nvSpPr>
            <p:cNvPr id="670" name="CustomShape 97"/>
            <p:cNvSpPr/>
            <p:nvPr/>
          </p:nvSpPr>
          <p:spPr>
            <a:xfrm>
              <a:off x="3774600" y="911160"/>
              <a:ext cx="38520" cy="16560"/>
            </a:xfrm>
            <a:custGeom>
              <a:avLst/>
              <a:gdLst/>
              <a:ahLst/>
              <a:rect l="l" t="t" r="r" b="b"/>
              <a:pathLst>
                <a:path w="536" h="573">
                  <a:moveTo>
                    <a:pt x="267" y="1"/>
                  </a:moveTo>
                  <a:cubicBezTo>
                    <a:pt x="255" y="1"/>
                    <a:pt x="242" y="2"/>
                    <a:pt x="229" y="3"/>
                  </a:cubicBezTo>
                  <a:cubicBezTo>
                    <a:pt x="63" y="36"/>
                    <a:pt x="0" y="177"/>
                    <a:pt x="15" y="334"/>
                  </a:cubicBezTo>
                  <a:cubicBezTo>
                    <a:pt x="24" y="487"/>
                    <a:pt x="111" y="572"/>
                    <a:pt x="277" y="572"/>
                  </a:cubicBezTo>
                  <a:cubicBezTo>
                    <a:pt x="292" y="572"/>
                    <a:pt x="307" y="572"/>
                    <a:pt x="323" y="570"/>
                  </a:cubicBezTo>
                  <a:cubicBezTo>
                    <a:pt x="473" y="540"/>
                    <a:pt x="535" y="421"/>
                    <a:pt x="512" y="264"/>
                  </a:cubicBezTo>
                  <a:cubicBezTo>
                    <a:pt x="490" y="126"/>
                    <a:pt x="415" y="1"/>
                    <a:pt x="267" y="1"/>
                  </a:cubicBezTo>
                  <a:close/>
                </a:path>
              </a:pathLst>
            </a:custGeom>
            <a:solidFill>
              <a:schemeClr val="dk2"/>
            </a:solidFill>
            <a:ln>
              <a:noFill/>
            </a:ln>
          </p:spPr>
          <p:style>
            <a:lnRef idx="0"/>
            <a:fillRef idx="0"/>
            <a:effectRef idx="0"/>
            <a:fontRef idx="minor"/>
          </p:style>
        </p:sp>
        <p:sp>
          <p:nvSpPr>
            <p:cNvPr id="671" name="CustomShape 98"/>
            <p:cNvSpPr/>
            <p:nvPr/>
          </p:nvSpPr>
          <p:spPr>
            <a:xfrm>
              <a:off x="3892680" y="1143000"/>
              <a:ext cx="43200" cy="14760"/>
            </a:xfrm>
            <a:custGeom>
              <a:avLst/>
              <a:gdLst/>
              <a:ahLst/>
              <a:rect l="l" t="t" r="r" b="b"/>
              <a:pathLst>
                <a:path w="600" h="512">
                  <a:moveTo>
                    <a:pt x="302" y="0"/>
                  </a:moveTo>
                  <a:cubicBezTo>
                    <a:pt x="289" y="0"/>
                    <a:pt x="275" y="1"/>
                    <a:pt x="261" y="2"/>
                  </a:cubicBezTo>
                  <a:cubicBezTo>
                    <a:pt x="95" y="17"/>
                    <a:pt x="1" y="119"/>
                    <a:pt x="25" y="293"/>
                  </a:cubicBezTo>
                  <a:cubicBezTo>
                    <a:pt x="45" y="444"/>
                    <a:pt x="143" y="511"/>
                    <a:pt x="278" y="511"/>
                  </a:cubicBezTo>
                  <a:cubicBezTo>
                    <a:pt x="298" y="511"/>
                    <a:pt x="319" y="510"/>
                    <a:pt x="341" y="507"/>
                  </a:cubicBezTo>
                  <a:cubicBezTo>
                    <a:pt x="490" y="482"/>
                    <a:pt x="600" y="395"/>
                    <a:pt x="592" y="214"/>
                  </a:cubicBezTo>
                  <a:cubicBezTo>
                    <a:pt x="542" y="71"/>
                    <a:pt x="439" y="0"/>
                    <a:pt x="302" y="0"/>
                  </a:cubicBezTo>
                  <a:close/>
                </a:path>
              </a:pathLst>
            </a:custGeom>
            <a:solidFill>
              <a:schemeClr val="dk2"/>
            </a:solidFill>
            <a:ln>
              <a:noFill/>
            </a:ln>
          </p:spPr>
          <p:style>
            <a:lnRef idx="0"/>
            <a:fillRef idx="0"/>
            <a:effectRef idx="0"/>
            <a:fontRef idx="minor"/>
          </p:style>
        </p:sp>
        <p:sp>
          <p:nvSpPr>
            <p:cNvPr id="672" name="CustomShape 99"/>
            <p:cNvSpPr/>
            <p:nvPr/>
          </p:nvSpPr>
          <p:spPr>
            <a:xfrm>
              <a:off x="2059920" y="684000"/>
              <a:ext cx="47880" cy="13320"/>
            </a:xfrm>
            <a:custGeom>
              <a:avLst/>
              <a:gdLst/>
              <a:ahLst/>
              <a:rect l="l" t="t" r="r" b="b"/>
              <a:pathLst>
                <a:path w="661" h="461">
                  <a:moveTo>
                    <a:pt x="314" y="0"/>
                  </a:moveTo>
                  <a:cubicBezTo>
                    <a:pt x="294" y="0"/>
                    <a:pt x="274" y="1"/>
                    <a:pt x="254" y="2"/>
                  </a:cubicBezTo>
                  <a:cubicBezTo>
                    <a:pt x="127" y="9"/>
                    <a:pt x="0" y="81"/>
                    <a:pt x="40" y="206"/>
                  </a:cubicBezTo>
                  <a:cubicBezTo>
                    <a:pt x="103" y="372"/>
                    <a:pt x="284" y="452"/>
                    <a:pt x="458" y="459"/>
                  </a:cubicBezTo>
                  <a:cubicBezTo>
                    <a:pt x="466" y="460"/>
                    <a:pt x="473" y="460"/>
                    <a:pt x="480" y="460"/>
                  </a:cubicBezTo>
                  <a:cubicBezTo>
                    <a:pt x="606" y="460"/>
                    <a:pt x="661" y="342"/>
                    <a:pt x="647" y="238"/>
                  </a:cubicBezTo>
                  <a:cubicBezTo>
                    <a:pt x="618" y="35"/>
                    <a:pt x="472" y="0"/>
                    <a:pt x="314" y="0"/>
                  </a:cubicBezTo>
                  <a:close/>
                </a:path>
              </a:pathLst>
            </a:custGeom>
            <a:solidFill>
              <a:schemeClr val="dk2"/>
            </a:solidFill>
            <a:ln>
              <a:noFill/>
            </a:ln>
          </p:spPr>
          <p:style>
            <a:lnRef idx="0"/>
            <a:fillRef idx="0"/>
            <a:effectRef idx="0"/>
            <a:fontRef idx="minor"/>
          </p:style>
        </p:sp>
        <p:sp>
          <p:nvSpPr>
            <p:cNvPr id="673" name="CustomShape 100"/>
            <p:cNvSpPr/>
            <p:nvPr/>
          </p:nvSpPr>
          <p:spPr>
            <a:xfrm>
              <a:off x="2006640" y="1000080"/>
              <a:ext cx="47160" cy="14400"/>
            </a:xfrm>
            <a:custGeom>
              <a:avLst/>
              <a:gdLst/>
              <a:ahLst/>
              <a:rect l="l" t="t" r="r" b="b"/>
              <a:pathLst>
                <a:path w="655" h="494">
                  <a:moveTo>
                    <a:pt x="306" y="0"/>
                  </a:moveTo>
                  <a:cubicBezTo>
                    <a:pt x="191" y="0"/>
                    <a:pt x="101" y="86"/>
                    <a:pt x="47" y="218"/>
                  </a:cubicBezTo>
                  <a:cubicBezTo>
                    <a:pt x="0" y="352"/>
                    <a:pt x="78" y="446"/>
                    <a:pt x="212" y="478"/>
                  </a:cubicBezTo>
                  <a:cubicBezTo>
                    <a:pt x="258" y="488"/>
                    <a:pt x="302" y="493"/>
                    <a:pt x="344" y="493"/>
                  </a:cubicBezTo>
                  <a:cubicBezTo>
                    <a:pt x="448" y="493"/>
                    <a:pt x="540" y="458"/>
                    <a:pt x="607" y="352"/>
                  </a:cubicBezTo>
                  <a:cubicBezTo>
                    <a:pt x="654" y="210"/>
                    <a:pt x="575" y="108"/>
                    <a:pt x="473" y="53"/>
                  </a:cubicBezTo>
                  <a:cubicBezTo>
                    <a:pt x="413" y="17"/>
                    <a:pt x="357" y="0"/>
                    <a:pt x="306" y="0"/>
                  </a:cubicBezTo>
                  <a:close/>
                </a:path>
              </a:pathLst>
            </a:custGeom>
            <a:solidFill>
              <a:schemeClr val="dk2"/>
            </a:solidFill>
            <a:ln>
              <a:noFill/>
            </a:ln>
          </p:spPr>
          <p:style>
            <a:lnRef idx="0"/>
            <a:fillRef idx="0"/>
            <a:effectRef idx="0"/>
            <a:fontRef idx="minor"/>
          </p:style>
        </p:sp>
        <p:sp>
          <p:nvSpPr>
            <p:cNvPr id="674" name="CustomShape 101"/>
            <p:cNvSpPr/>
            <p:nvPr/>
          </p:nvSpPr>
          <p:spPr>
            <a:xfrm>
              <a:off x="1114920" y="738000"/>
              <a:ext cx="36360" cy="13680"/>
            </a:xfrm>
            <a:custGeom>
              <a:avLst/>
              <a:gdLst/>
              <a:ahLst/>
              <a:rect l="l" t="t" r="r" b="b"/>
              <a:pathLst>
                <a:path w="505" h="473">
                  <a:moveTo>
                    <a:pt x="239" y="0"/>
                  </a:moveTo>
                  <a:cubicBezTo>
                    <a:pt x="99" y="0"/>
                    <a:pt x="16" y="91"/>
                    <a:pt x="8" y="233"/>
                  </a:cubicBezTo>
                  <a:cubicBezTo>
                    <a:pt x="0" y="350"/>
                    <a:pt x="72" y="452"/>
                    <a:pt x="214" y="469"/>
                  </a:cubicBezTo>
                  <a:cubicBezTo>
                    <a:pt x="231" y="471"/>
                    <a:pt x="247" y="472"/>
                    <a:pt x="262" y="472"/>
                  </a:cubicBezTo>
                  <a:cubicBezTo>
                    <a:pt x="402" y="472"/>
                    <a:pt x="476" y="381"/>
                    <a:pt x="505" y="240"/>
                  </a:cubicBezTo>
                  <a:cubicBezTo>
                    <a:pt x="473" y="121"/>
                    <a:pt x="433" y="19"/>
                    <a:pt x="291" y="4"/>
                  </a:cubicBezTo>
                  <a:cubicBezTo>
                    <a:pt x="273" y="1"/>
                    <a:pt x="256" y="0"/>
                    <a:pt x="239" y="0"/>
                  </a:cubicBezTo>
                  <a:close/>
                </a:path>
              </a:pathLst>
            </a:custGeom>
            <a:solidFill>
              <a:schemeClr val="dk2"/>
            </a:solidFill>
            <a:ln>
              <a:noFill/>
            </a:ln>
          </p:spPr>
          <p:style>
            <a:lnRef idx="0"/>
            <a:fillRef idx="0"/>
            <a:effectRef idx="0"/>
            <a:fontRef idx="minor"/>
          </p:style>
        </p:sp>
        <p:sp>
          <p:nvSpPr>
            <p:cNvPr id="675" name="CustomShape 102"/>
            <p:cNvSpPr/>
            <p:nvPr/>
          </p:nvSpPr>
          <p:spPr>
            <a:xfrm>
              <a:off x="5220000" y="852480"/>
              <a:ext cx="41760" cy="12240"/>
            </a:xfrm>
            <a:custGeom>
              <a:avLst/>
              <a:gdLst/>
              <a:ahLst/>
              <a:rect l="l" t="t" r="r" b="b"/>
              <a:pathLst>
                <a:path w="581" h="427">
                  <a:moveTo>
                    <a:pt x="261" y="0"/>
                  </a:moveTo>
                  <a:cubicBezTo>
                    <a:pt x="122" y="0"/>
                    <a:pt x="36" y="71"/>
                    <a:pt x="21" y="190"/>
                  </a:cubicBezTo>
                  <a:cubicBezTo>
                    <a:pt x="0" y="380"/>
                    <a:pt x="126" y="427"/>
                    <a:pt x="269" y="427"/>
                  </a:cubicBezTo>
                  <a:cubicBezTo>
                    <a:pt x="281" y="427"/>
                    <a:pt x="293" y="427"/>
                    <a:pt x="305" y="426"/>
                  </a:cubicBezTo>
                  <a:cubicBezTo>
                    <a:pt x="424" y="426"/>
                    <a:pt x="565" y="411"/>
                    <a:pt x="573" y="262"/>
                  </a:cubicBezTo>
                  <a:cubicBezTo>
                    <a:pt x="581" y="73"/>
                    <a:pt x="407" y="41"/>
                    <a:pt x="282" y="1"/>
                  </a:cubicBezTo>
                  <a:cubicBezTo>
                    <a:pt x="275" y="1"/>
                    <a:pt x="268" y="0"/>
                    <a:pt x="261" y="0"/>
                  </a:cubicBezTo>
                  <a:close/>
                </a:path>
              </a:pathLst>
            </a:custGeom>
            <a:solidFill>
              <a:schemeClr val="dk2"/>
            </a:solidFill>
            <a:ln>
              <a:noFill/>
            </a:ln>
          </p:spPr>
          <p:style>
            <a:lnRef idx="0"/>
            <a:fillRef idx="0"/>
            <a:effectRef idx="0"/>
            <a:fontRef idx="minor"/>
          </p:style>
        </p:sp>
        <p:sp>
          <p:nvSpPr>
            <p:cNvPr id="676" name="CustomShape 103"/>
            <p:cNvSpPr/>
            <p:nvPr/>
          </p:nvSpPr>
          <p:spPr>
            <a:xfrm>
              <a:off x="6724440" y="978120"/>
              <a:ext cx="36000" cy="13320"/>
            </a:xfrm>
            <a:custGeom>
              <a:avLst/>
              <a:gdLst/>
              <a:ahLst/>
              <a:rect l="l" t="t" r="r" b="b"/>
              <a:pathLst>
                <a:path w="498" h="467">
                  <a:moveTo>
                    <a:pt x="276" y="1"/>
                  </a:moveTo>
                  <a:cubicBezTo>
                    <a:pt x="103" y="1"/>
                    <a:pt x="1" y="103"/>
                    <a:pt x="40" y="292"/>
                  </a:cubicBezTo>
                  <a:cubicBezTo>
                    <a:pt x="63" y="417"/>
                    <a:pt x="153" y="466"/>
                    <a:pt x="274" y="466"/>
                  </a:cubicBezTo>
                  <a:cubicBezTo>
                    <a:pt x="283" y="466"/>
                    <a:pt x="292" y="466"/>
                    <a:pt x="301" y="465"/>
                  </a:cubicBezTo>
                  <a:cubicBezTo>
                    <a:pt x="443" y="450"/>
                    <a:pt x="497" y="346"/>
                    <a:pt x="497" y="222"/>
                  </a:cubicBezTo>
                  <a:cubicBezTo>
                    <a:pt x="497" y="88"/>
                    <a:pt x="403" y="1"/>
                    <a:pt x="276" y="1"/>
                  </a:cubicBezTo>
                  <a:close/>
                </a:path>
              </a:pathLst>
            </a:custGeom>
            <a:solidFill>
              <a:schemeClr val="dk2"/>
            </a:solidFill>
            <a:ln>
              <a:noFill/>
            </a:ln>
          </p:spPr>
          <p:style>
            <a:lnRef idx="0"/>
            <a:fillRef idx="0"/>
            <a:effectRef idx="0"/>
            <a:fontRef idx="minor"/>
          </p:style>
        </p:sp>
        <p:sp>
          <p:nvSpPr>
            <p:cNvPr id="677" name="CustomShape 104"/>
            <p:cNvSpPr/>
            <p:nvPr/>
          </p:nvSpPr>
          <p:spPr>
            <a:xfrm>
              <a:off x="2477520" y="1001520"/>
              <a:ext cx="37440" cy="16200"/>
            </a:xfrm>
            <a:custGeom>
              <a:avLst/>
              <a:gdLst/>
              <a:ahLst/>
              <a:rect l="l" t="t" r="r" b="b"/>
              <a:pathLst>
                <a:path w="521" h="554">
                  <a:moveTo>
                    <a:pt x="284" y="0"/>
                  </a:moveTo>
                  <a:cubicBezTo>
                    <a:pt x="158" y="8"/>
                    <a:pt x="56" y="70"/>
                    <a:pt x="40" y="197"/>
                  </a:cubicBezTo>
                  <a:cubicBezTo>
                    <a:pt x="1" y="401"/>
                    <a:pt x="110" y="527"/>
                    <a:pt x="307" y="552"/>
                  </a:cubicBezTo>
                  <a:cubicBezTo>
                    <a:pt x="315" y="553"/>
                    <a:pt x="323" y="553"/>
                    <a:pt x="331" y="553"/>
                  </a:cubicBezTo>
                  <a:cubicBezTo>
                    <a:pt x="455" y="553"/>
                    <a:pt x="504" y="441"/>
                    <a:pt x="513" y="331"/>
                  </a:cubicBezTo>
                  <a:cubicBezTo>
                    <a:pt x="520" y="165"/>
                    <a:pt x="441" y="55"/>
                    <a:pt x="284" y="0"/>
                  </a:cubicBezTo>
                  <a:close/>
                </a:path>
              </a:pathLst>
            </a:custGeom>
            <a:solidFill>
              <a:schemeClr val="dk2"/>
            </a:solidFill>
            <a:ln>
              <a:noFill/>
            </a:ln>
          </p:spPr>
          <p:style>
            <a:lnRef idx="0"/>
            <a:fillRef idx="0"/>
            <a:effectRef idx="0"/>
            <a:fontRef idx="minor"/>
          </p:style>
        </p:sp>
        <p:sp>
          <p:nvSpPr>
            <p:cNvPr id="678" name="CustomShape 105"/>
            <p:cNvSpPr/>
            <p:nvPr/>
          </p:nvSpPr>
          <p:spPr>
            <a:xfrm>
              <a:off x="3906360" y="1050120"/>
              <a:ext cx="34920" cy="15480"/>
            </a:xfrm>
            <a:custGeom>
              <a:avLst/>
              <a:gdLst/>
              <a:ahLst/>
              <a:rect l="l" t="t" r="r" b="b"/>
              <a:pathLst>
                <a:path w="483" h="538">
                  <a:moveTo>
                    <a:pt x="247" y="1"/>
                  </a:moveTo>
                  <a:cubicBezTo>
                    <a:pt x="95" y="1"/>
                    <a:pt x="17" y="129"/>
                    <a:pt x="10" y="276"/>
                  </a:cubicBezTo>
                  <a:cubicBezTo>
                    <a:pt x="0" y="403"/>
                    <a:pt x="33" y="513"/>
                    <a:pt x="199" y="537"/>
                  </a:cubicBezTo>
                  <a:cubicBezTo>
                    <a:pt x="348" y="505"/>
                    <a:pt x="458" y="427"/>
                    <a:pt x="473" y="254"/>
                  </a:cubicBezTo>
                  <a:cubicBezTo>
                    <a:pt x="482" y="119"/>
                    <a:pt x="411" y="10"/>
                    <a:pt x="276" y="2"/>
                  </a:cubicBezTo>
                  <a:cubicBezTo>
                    <a:pt x="266" y="1"/>
                    <a:pt x="257" y="1"/>
                    <a:pt x="247" y="1"/>
                  </a:cubicBezTo>
                  <a:close/>
                </a:path>
              </a:pathLst>
            </a:custGeom>
            <a:solidFill>
              <a:schemeClr val="dk2"/>
            </a:solidFill>
            <a:ln>
              <a:noFill/>
            </a:ln>
          </p:spPr>
          <p:style>
            <a:lnRef idx="0"/>
            <a:fillRef idx="0"/>
            <a:effectRef idx="0"/>
            <a:fontRef idx="minor"/>
          </p:style>
        </p:sp>
        <p:sp>
          <p:nvSpPr>
            <p:cNvPr id="679" name="CustomShape 106"/>
            <p:cNvSpPr/>
            <p:nvPr/>
          </p:nvSpPr>
          <p:spPr>
            <a:xfrm>
              <a:off x="1098720" y="500400"/>
              <a:ext cx="37440" cy="15840"/>
            </a:xfrm>
            <a:custGeom>
              <a:avLst/>
              <a:gdLst/>
              <a:ahLst/>
              <a:rect l="l" t="t" r="r" b="b"/>
              <a:pathLst>
                <a:path w="520" h="545">
                  <a:moveTo>
                    <a:pt x="305" y="0"/>
                  </a:moveTo>
                  <a:cubicBezTo>
                    <a:pt x="295" y="0"/>
                    <a:pt x="285" y="1"/>
                    <a:pt x="274" y="4"/>
                  </a:cubicBezTo>
                  <a:cubicBezTo>
                    <a:pt x="85" y="34"/>
                    <a:pt x="0" y="185"/>
                    <a:pt x="38" y="382"/>
                  </a:cubicBezTo>
                  <a:cubicBezTo>
                    <a:pt x="63" y="491"/>
                    <a:pt x="125" y="544"/>
                    <a:pt x="210" y="544"/>
                  </a:cubicBezTo>
                  <a:cubicBezTo>
                    <a:pt x="235" y="544"/>
                    <a:pt x="262" y="540"/>
                    <a:pt x="291" y="531"/>
                  </a:cubicBezTo>
                  <a:cubicBezTo>
                    <a:pt x="448" y="484"/>
                    <a:pt x="520" y="374"/>
                    <a:pt x="520" y="215"/>
                  </a:cubicBezTo>
                  <a:cubicBezTo>
                    <a:pt x="484" y="102"/>
                    <a:pt x="403" y="0"/>
                    <a:pt x="305" y="0"/>
                  </a:cubicBezTo>
                  <a:close/>
                </a:path>
              </a:pathLst>
            </a:custGeom>
            <a:solidFill>
              <a:schemeClr val="dk2"/>
            </a:solidFill>
            <a:ln>
              <a:noFill/>
            </a:ln>
          </p:spPr>
          <p:style>
            <a:lnRef idx="0"/>
            <a:fillRef idx="0"/>
            <a:effectRef idx="0"/>
            <a:fontRef idx="minor"/>
          </p:style>
        </p:sp>
        <p:sp>
          <p:nvSpPr>
            <p:cNvPr id="680" name="CustomShape 107"/>
            <p:cNvSpPr/>
            <p:nvPr/>
          </p:nvSpPr>
          <p:spPr>
            <a:xfrm>
              <a:off x="2404080" y="769680"/>
              <a:ext cx="42120" cy="14400"/>
            </a:xfrm>
            <a:custGeom>
              <a:avLst/>
              <a:gdLst/>
              <a:ahLst/>
              <a:rect l="l" t="t" r="r" b="b"/>
              <a:pathLst>
                <a:path w="585" h="499">
                  <a:moveTo>
                    <a:pt x="356" y="1"/>
                  </a:moveTo>
                  <a:cubicBezTo>
                    <a:pt x="190" y="8"/>
                    <a:pt x="57" y="80"/>
                    <a:pt x="25" y="245"/>
                  </a:cubicBezTo>
                  <a:cubicBezTo>
                    <a:pt x="1" y="371"/>
                    <a:pt x="88" y="490"/>
                    <a:pt x="222" y="498"/>
                  </a:cubicBezTo>
                  <a:cubicBezTo>
                    <a:pt x="228" y="498"/>
                    <a:pt x="233" y="498"/>
                    <a:pt x="239" y="498"/>
                  </a:cubicBezTo>
                  <a:cubicBezTo>
                    <a:pt x="397" y="498"/>
                    <a:pt x="514" y="398"/>
                    <a:pt x="553" y="245"/>
                  </a:cubicBezTo>
                  <a:cubicBezTo>
                    <a:pt x="585" y="103"/>
                    <a:pt x="490" y="25"/>
                    <a:pt x="356" y="1"/>
                  </a:cubicBezTo>
                  <a:close/>
                </a:path>
              </a:pathLst>
            </a:custGeom>
            <a:solidFill>
              <a:schemeClr val="dk2"/>
            </a:solidFill>
            <a:ln>
              <a:noFill/>
            </a:ln>
          </p:spPr>
          <p:style>
            <a:lnRef idx="0"/>
            <a:fillRef idx="0"/>
            <a:effectRef idx="0"/>
            <a:fontRef idx="minor"/>
          </p:style>
        </p:sp>
        <p:sp>
          <p:nvSpPr>
            <p:cNvPr id="681" name="CustomShape 108"/>
            <p:cNvSpPr/>
            <p:nvPr/>
          </p:nvSpPr>
          <p:spPr>
            <a:xfrm>
              <a:off x="4551840" y="824760"/>
              <a:ext cx="37080" cy="16920"/>
            </a:xfrm>
            <a:custGeom>
              <a:avLst/>
              <a:gdLst/>
              <a:ahLst/>
              <a:rect l="l" t="t" r="r" b="b"/>
              <a:pathLst>
                <a:path w="513" h="587">
                  <a:moveTo>
                    <a:pt x="305" y="1"/>
                  </a:moveTo>
                  <a:cubicBezTo>
                    <a:pt x="281" y="1"/>
                    <a:pt x="258" y="6"/>
                    <a:pt x="237" y="19"/>
                  </a:cubicBezTo>
                  <a:cubicBezTo>
                    <a:pt x="87" y="121"/>
                    <a:pt x="1" y="278"/>
                    <a:pt x="1" y="460"/>
                  </a:cubicBezTo>
                  <a:cubicBezTo>
                    <a:pt x="1" y="531"/>
                    <a:pt x="49" y="586"/>
                    <a:pt x="132" y="586"/>
                  </a:cubicBezTo>
                  <a:cubicBezTo>
                    <a:pt x="150" y="586"/>
                    <a:pt x="169" y="584"/>
                    <a:pt x="190" y="579"/>
                  </a:cubicBezTo>
                  <a:cubicBezTo>
                    <a:pt x="386" y="492"/>
                    <a:pt x="513" y="350"/>
                    <a:pt x="450" y="106"/>
                  </a:cubicBezTo>
                  <a:cubicBezTo>
                    <a:pt x="427" y="43"/>
                    <a:pt x="366" y="1"/>
                    <a:pt x="305" y="1"/>
                  </a:cubicBezTo>
                  <a:close/>
                </a:path>
              </a:pathLst>
            </a:custGeom>
            <a:solidFill>
              <a:schemeClr val="dk2"/>
            </a:solidFill>
            <a:ln>
              <a:noFill/>
            </a:ln>
          </p:spPr>
          <p:style>
            <a:lnRef idx="0"/>
            <a:fillRef idx="0"/>
            <a:effectRef idx="0"/>
            <a:fontRef idx="minor"/>
          </p:style>
        </p:sp>
        <p:sp>
          <p:nvSpPr>
            <p:cNvPr id="682" name="CustomShape 109"/>
            <p:cNvSpPr/>
            <p:nvPr/>
          </p:nvSpPr>
          <p:spPr>
            <a:xfrm>
              <a:off x="6068880" y="825480"/>
              <a:ext cx="36360" cy="16200"/>
            </a:xfrm>
            <a:custGeom>
              <a:avLst/>
              <a:gdLst/>
              <a:ahLst/>
              <a:rect l="l" t="t" r="r" b="b"/>
              <a:pathLst>
                <a:path w="503" h="554">
                  <a:moveTo>
                    <a:pt x="236" y="1"/>
                  </a:moveTo>
                  <a:cubicBezTo>
                    <a:pt x="95" y="63"/>
                    <a:pt x="0" y="158"/>
                    <a:pt x="8" y="324"/>
                  </a:cubicBezTo>
                  <a:cubicBezTo>
                    <a:pt x="15" y="435"/>
                    <a:pt x="44" y="554"/>
                    <a:pt x="173" y="554"/>
                  </a:cubicBezTo>
                  <a:cubicBezTo>
                    <a:pt x="181" y="554"/>
                    <a:pt x="189" y="553"/>
                    <a:pt x="197" y="553"/>
                  </a:cubicBezTo>
                  <a:cubicBezTo>
                    <a:pt x="393" y="536"/>
                    <a:pt x="503" y="403"/>
                    <a:pt x="480" y="205"/>
                  </a:cubicBezTo>
                  <a:cubicBezTo>
                    <a:pt x="463" y="88"/>
                    <a:pt x="361" y="16"/>
                    <a:pt x="236" y="1"/>
                  </a:cubicBezTo>
                  <a:close/>
                </a:path>
              </a:pathLst>
            </a:custGeom>
            <a:solidFill>
              <a:schemeClr val="dk2"/>
            </a:solidFill>
            <a:ln>
              <a:noFill/>
            </a:ln>
          </p:spPr>
          <p:style>
            <a:lnRef idx="0"/>
            <a:fillRef idx="0"/>
            <a:effectRef idx="0"/>
            <a:fontRef idx="minor"/>
          </p:style>
        </p:sp>
        <p:sp>
          <p:nvSpPr>
            <p:cNvPr id="683" name="CustomShape 110"/>
            <p:cNvSpPr/>
            <p:nvPr/>
          </p:nvSpPr>
          <p:spPr>
            <a:xfrm>
              <a:off x="4902120" y="1084680"/>
              <a:ext cx="37080" cy="14040"/>
            </a:xfrm>
            <a:custGeom>
              <a:avLst/>
              <a:gdLst/>
              <a:ahLst/>
              <a:rect l="l" t="t" r="r" b="b"/>
              <a:pathLst>
                <a:path w="513" h="482">
                  <a:moveTo>
                    <a:pt x="261" y="0"/>
                  </a:moveTo>
                  <a:cubicBezTo>
                    <a:pt x="95" y="8"/>
                    <a:pt x="0" y="102"/>
                    <a:pt x="25" y="284"/>
                  </a:cubicBezTo>
                  <a:cubicBezTo>
                    <a:pt x="39" y="410"/>
                    <a:pt x="130" y="481"/>
                    <a:pt x="240" y="481"/>
                  </a:cubicBezTo>
                  <a:cubicBezTo>
                    <a:pt x="247" y="481"/>
                    <a:pt x="254" y="481"/>
                    <a:pt x="261" y="480"/>
                  </a:cubicBezTo>
                  <a:cubicBezTo>
                    <a:pt x="418" y="473"/>
                    <a:pt x="512" y="378"/>
                    <a:pt x="480" y="119"/>
                  </a:cubicBezTo>
                  <a:cubicBezTo>
                    <a:pt x="473" y="65"/>
                    <a:pt x="371" y="0"/>
                    <a:pt x="261" y="0"/>
                  </a:cubicBezTo>
                  <a:close/>
                </a:path>
              </a:pathLst>
            </a:custGeom>
            <a:solidFill>
              <a:schemeClr val="dk2"/>
            </a:solidFill>
            <a:ln>
              <a:noFill/>
            </a:ln>
          </p:spPr>
          <p:style>
            <a:lnRef idx="0"/>
            <a:fillRef idx="0"/>
            <a:effectRef idx="0"/>
            <a:fontRef idx="minor"/>
          </p:style>
        </p:sp>
        <p:sp>
          <p:nvSpPr>
            <p:cNvPr id="684" name="CustomShape 111"/>
            <p:cNvSpPr/>
            <p:nvPr/>
          </p:nvSpPr>
          <p:spPr>
            <a:xfrm>
              <a:off x="1401120" y="768960"/>
              <a:ext cx="360" cy="360"/>
            </a:xfrm>
            <a:custGeom>
              <a:avLst/>
              <a:gdLst/>
              <a:ahLst/>
              <a:rect l="l" t="t" r="r" b="b"/>
              <a:pathLst>
                <a:path w="9" h="16">
                  <a:moveTo>
                    <a:pt x="1" y="1"/>
                  </a:moveTo>
                  <a:lnTo>
                    <a:pt x="1" y="16"/>
                  </a:lnTo>
                  <a:lnTo>
                    <a:pt x="8" y="16"/>
                  </a:lnTo>
                  <a:lnTo>
                    <a:pt x="8" y="8"/>
                  </a:lnTo>
                  <a:cubicBezTo>
                    <a:pt x="8" y="8"/>
                    <a:pt x="8" y="1"/>
                    <a:pt x="1" y="1"/>
                  </a:cubicBezTo>
                  <a:close/>
                </a:path>
              </a:pathLst>
            </a:custGeom>
            <a:solidFill>
              <a:schemeClr val="dk2"/>
            </a:solidFill>
            <a:ln>
              <a:noFill/>
            </a:ln>
          </p:spPr>
          <p:style>
            <a:lnRef idx="0"/>
            <a:fillRef idx="0"/>
            <a:effectRef idx="0"/>
            <a:fontRef idx="minor"/>
          </p:style>
        </p:sp>
        <p:sp>
          <p:nvSpPr>
            <p:cNvPr id="685" name="CustomShape 112"/>
            <p:cNvSpPr/>
            <p:nvPr/>
          </p:nvSpPr>
          <p:spPr>
            <a:xfrm>
              <a:off x="1370880" y="749520"/>
              <a:ext cx="48960" cy="19080"/>
            </a:xfrm>
            <a:custGeom>
              <a:avLst/>
              <a:gdLst/>
              <a:ahLst/>
              <a:rect l="l" t="t" r="r" b="b"/>
              <a:pathLst>
                <a:path w="677" h="653">
                  <a:moveTo>
                    <a:pt x="262" y="0"/>
                  </a:moveTo>
                  <a:cubicBezTo>
                    <a:pt x="193" y="0"/>
                    <a:pt x="131" y="39"/>
                    <a:pt x="102" y="116"/>
                  </a:cubicBezTo>
                  <a:cubicBezTo>
                    <a:pt x="0" y="407"/>
                    <a:pt x="189" y="549"/>
                    <a:pt x="418" y="653"/>
                  </a:cubicBezTo>
                  <a:cubicBezTo>
                    <a:pt x="512" y="447"/>
                    <a:pt x="677" y="235"/>
                    <a:pt x="393" y="46"/>
                  </a:cubicBezTo>
                  <a:cubicBezTo>
                    <a:pt x="351" y="16"/>
                    <a:pt x="305" y="0"/>
                    <a:pt x="262" y="0"/>
                  </a:cubicBezTo>
                  <a:close/>
                </a:path>
              </a:pathLst>
            </a:custGeom>
            <a:solidFill>
              <a:schemeClr val="dk2"/>
            </a:solidFill>
            <a:ln>
              <a:noFill/>
            </a:ln>
          </p:spPr>
          <p:style>
            <a:lnRef idx="0"/>
            <a:fillRef idx="0"/>
            <a:effectRef idx="0"/>
            <a:fontRef idx="minor"/>
          </p:style>
        </p:sp>
        <p:sp>
          <p:nvSpPr>
            <p:cNvPr id="686" name="CustomShape 113"/>
            <p:cNvSpPr/>
            <p:nvPr/>
          </p:nvSpPr>
          <p:spPr>
            <a:xfrm>
              <a:off x="3855600" y="970920"/>
              <a:ext cx="36360" cy="16200"/>
            </a:xfrm>
            <a:custGeom>
              <a:avLst/>
              <a:gdLst/>
              <a:ahLst/>
              <a:rect l="l" t="t" r="r" b="b"/>
              <a:pathLst>
                <a:path w="503" h="556">
                  <a:moveTo>
                    <a:pt x="383" y="1"/>
                  </a:moveTo>
                  <a:cubicBezTo>
                    <a:pt x="364" y="1"/>
                    <a:pt x="341" y="6"/>
                    <a:pt x="314" y="18"/>
                  </a:cubicBezTo>
                  <a:cubicBezTo>
                    <a:pt x="157" y="82"/>
                    <a:pt x="0" y="192"/>
                    <a:pt x="38" y="404"/>
                  </a:cubicBezTo>
                  <a:cubicBezTo>
                    <a:pt x="55" y="498"/>
                    <a:pt x="133" y="545"/>
                    <a:pt x="227" y="555"/>
                  </a:cubicBezTo>
                  <a:cubicBezTo>
                    <a:pt x="238" y="555"/>
                    <a:pt x="248" y="556"/>
                    <a:pt x="258" y="556"/>
                  </a:cubicBezTo>
                  <a:cubicBezTo>
                    <a:pt x="482" y="556"/>
                    <a:pt x="503" y="395"/>
                    <a:pt x="503" y="215"/>
                  </a:cubicBezTo>
                  <a:cubicBezTo>
                    <a:pt x="484" y="124"/>
                    <a:pt x="476" y="1"/>
                    <a:pt x="383" y="1"/>
                  </a:cubicBezTo>
                  <a:close/>
                </a:path>
              </a:pathLst>
            </a:custGeom>
            <a:solidFill>
              <a:schemeClr val="dk2"/>
            </a:solidFill>
            <a:ln>
              <a:noFill/>
            </a:ln>
          </p:spPr>
          <p:style>
            <a:lnRef idx="0"/>
            <a:fillRef idx="0"/>
            <a:effectRef idx="0"/>
            <a:fontRef idx="minor"/>
          </p:style>
        </p:sp>
        <p:sp>
          <p:nvSpPr>
            <p:cNvPr id="687" name="CustomShape 114"/>
            <p:cNvSpPr/>
            <p:nvPr/>
          </p:nvSpPr>
          <p:spPr>
            <a:xfrm>
              <a:off x="5571720" y="863280"/>
              <a:ext cx="37440" cy="15120"/>
            </a:xfrm>
            <a:custGeom>
              <a:avLst/>
              <a:gdLst/>
              <a:ahLst/>
              <a:rect l="l" t="t" r="r" b="b"/>
              <a:pathLst>
                <a:path w="521" h="526">
                  <a:moveTo>
                    <a:pt x="275" y="1"/>
                  </a:moveTo>
                  <a:cubicBezTo>
                    <a:pt x="254" y="1"/>
                    <a:pt x="230" y="3"/>
                    <a:pt x="205" y="10"/>
                  </a:cubicBezTo>
                  <a:cubicBezTo>
                    <a:pt x="80" y="42"/>
                    <a:pt x="1" y="136"/>
                    <a:pt x="33" y="278"/>
                  </a:cubicBezTo>
                  <a:cubicBezTo>
                    <a:pt x="60" y="420"/>
                    <a:pt x="147" y="525"/>
                    <a:pt x="298" y="525"/>
                  </a:cubicBezTo>
                  <a:cubicBezTo>
                    <a:pt x="314" y="525"/>
                    <a:pt x="330" y="524"/>
                    <a:pt x="347" y="522"/>
                  </a:cubicBezTo>
                  <a:cubicBezTo>
                    <a:pt x="481" y="499"/>
                    <a:pt x="521" y="380"/>
                    <a:pt x="505" y="246"/>
                  </a:cubicBezTo>
                  <a:cubicBezTo>
                    <a:pt x="471" y="123"/>
                    <a:pt x="413" y="1"/>
                    <a:pt x="275" y="1"/>
                  </a:cubicBezTo>
                  <a:close/>
                </a:path>
              </a:pathLst>
            </a:custGeom>
            <a:solidFill>
              <a:schemeClr val="dk2"/>
            </a:solidFill>
            <a:ln>
              <a:noFill/>
            </a:ln>
          </p:spPr>
          <p:style>
            <a:lnRef idx="0"/>
            <a:fillRef idx="0"/>
            <a:effectRef idx="0"/>
            <a:fontRef idx="minor"/>
          </p:style>
        </p:sp>
        <p:sp>
          <p:nvSpPr>
            <p:cNvPr id="688" name="CustomShape 115"/>
            <p:cNvSpPr/>
            <p:nvPr/>
          </p:nvSpPr>
          <p:spPr>
            <a:xfrm>
              <a:off x="3952800" y="862200"/>
              <a:ext cx="43200" cy="13320"/>
            </a:xfrm>
            <a:custGeom>
              <a:avLst/>
              <a:gdLst/>
              <a:ahLst/>
              <a:rect l="l" t="t" r="r" b="b"/>
              <a:pathLst>
                <a:path w="600" h="458">
                  <a:moveTo>
                    <a:pt x="385" y="1"/>
                  </a:moveTo>
                  <a:cubicBezTo>
                    <a:pt x="164" y="1"/>
                    <a:pt x="70" y="174"/>
                    <a:pt x="0" y="397"/>
                  </a:cubicBezTo>
                  <a:cubicBezTo>
                    <a:pt x="102" y="430"/>
                    <a:pt x="200" y="458"/>
                    <a:pt x="289" y="458"/>
                  </a:cubicBezTo>
                  <a:cubicBezTo>
                    <a:pt x="412" y="458"/>
                    <a:pt x="515" y="402"/>
                    <a:pt x="575" y="224"/>
                  </a:cubicBezTo>
                  <a:cubicBezTo>
                    <a:pt x="599" y="169"/>
                    <a:pt x="527" y="20"/>
                    <a:pt x="480" y="10"/>
                  </a:cubicBezTo>
                  <a:cubicBezTo>
                    <a:pt x="446" y="4"/>
                    <a:pt x="414" y="1"/>
                    <a:pt x="385" y="1"/>
                  </a:cubicBezTo>
                  <a:close/>
                </a:path>
              </a:pathLst>
            </a:custGeom>
            <a:solidFill>
              <a:schemeClr val="dk2"/>
            </a:solidFill>
            <a:ln>
              <a:noFill/>
            </a:ln>
          </p:spPr>
          <p:style>
            <a:lnRef idx="0"/>
            <a:fillRef idx="0"/>
            <a:effectRef idx="0"/>
            <a:fontRef idx="minor"/>
          </p:style>
        </p:sp>
        <p:sp>
          <p:nvSpPr>
            <p:cNvPr id="689" name="CustomShape 116"/>
            <p:cNvSpPr/>
            <p:nvPr/>
          </p:nvSpPr>
          <p:spPr>
            <a:xfrm>
              <a:off x="5014800" y="882360"/>
              <a:ext cx="39960" cy="14040"/>
            </a:xfrm>
            <a:custGeom>
              <a:avLst/>
              <a:gdLst/>
              <a:ahLst/>
              <a:rect l="l" t="t" r="r" b="b"/>
              <a:pathLst>
                <a:path w="553" h="486">
                  <a:moveTo>
                    <a:pt x="227" y="0"/>
                  </a:moveTo>
                  <a:cubicBezTo>
                    <a:pt x="101" y="0"/>
                    <a:pt x="7" y="93"/>
                    <a:pt x="0" y="224"/>
                  </a:cubicBezTo>
                  <a:cubicBezTo>
                    <a:pt x="0" y="382"/>
                    <a:pt x="135" y="477"/>
                    <a:pt x="299" y="484"/>
                  </a:cubicBezTo>
                  <a:cubicBezTo>
                    <a:pt x="310" y="485"/>
                    <a:pt x="320" y="485"/>
                    <a:pt x="330" y="485"/>
                  </a:cubicBezTo>
                  <a:cubicBezTo>
                    <a:pt x="437" y="485"/>
                    <a:pt x="530" y="447"/>
                    <a:pt x="552" y="318"/>
                  </a:cubicBezTo>
                  <a:cubicBezTo>
                    <a:pt x="552" y="146"/>
                    <a:pt x="448" y="44"/>
                    <a:pt x="307" y="12"/>
                  </a:cubicBezTo>
                  <a:cubicBezTo>
                    <a:pt x="279" y="4"/>
                    <a:pt x="252" y="0"/>
                    <a:pt x="227" y="0"/>
                  </a:cubicBezTo>
                  <a:close/>
                </a:path>
              </a:pathLst>
            </a:custGeom>
            <a:solidFill>
              <a:schemeClr val="dk2"/>
            </a:solidFill>
            <a:ln>
              <a:noFill/>
            </a:ln>
          </p:spPr>
          <p:style>
            <a:lnRef idx="0"/>
            <a:fillRef idx="0"/>
            <a:effectRef idx="0"/>
            <a:fontRef idx="minor"/>
          </p:style>
        </p:sp>
        <p:sp>
          <p:nvSpPr>
            <p:cNvPr id="690" name="CustomShape 117"/>
            <p:cNvSpPr/>
            <p:nvPr/>
          </p:nvSpPr>
          <p:spPr>
            <a:xfrm>
              <a:off x="3573720" y="748080"/>
              <a:ext cx="70200" cy="24840"/>
            </a:xfrm>
            <a:custGeom>
              <a:avLst/>
              <a:gdLst/>
              <a:ahLst/>
              <a:rect l="l" t="t" r="r" b="b"/>
              <a:pathLst>
                <a:path w="969" h="845">
                  <a:moveTo>
                    <a:pt x="514" y="1"/>
                  </a:moveTo>
                  <a:cubicBezTo>
                    <a:pt x="413" y="1"/>
                    <a:pt x="313" y="50"/>
                    <a:pt x="213" y="146"/>
                  </a:cubicBezTo>
                  <a:cubicBezTo>
                    <a:pt x="1" y="358"/>
                    <a:pt x="1" y="579"/>
                    <a:pt x="228" y="760"/>
                  </a:cubicBezTo>
                  <a:cubicBezTo>
                    <a:pt x="306" y="820"/>
                    <a:pt x="376" y="845"/>
                    <a:pt x="439" y="845"/>
                  </a:cubicBezTo>
                  <a:cubicBezTo>
                    <a:pt x="591" y="845"/>
                    <a:pt x="704" y="700"/>
                    <a:pt x="804" y="554"/>
                  </a:cubicBezTo>
                  <a:cubicBezTo>
                    <a:pt x="946" y="422"/>
                    <a:pt x="968" y="281"/>
                    <a:pt x="812" y="139"/>
                  </a:cubicBezTo>
                  <a:cubicBezTo>
                    <a:pt x="711" y="46"/>
                    <a:pt x="612" y="1"/>
                    <a:pt x="514" y="1"/>
                  </a:cubicBezTo>
                  <a:close/>
                </a:path>
              </a:pathLst>
            </a:custGeom>
            <a:solidFill>
              <a:schemeClr val="dk2"/>
            </a:solidFill>
            <a:ln>
              <a:noFill/>
            </a:ln>
          </p:spPr>
          <p:style>
            <a:lnRef idx="0"/>
            <a:fillRef idx="0"/>
            <a:effectRef idx="0"/>
            <a:fontRef idx="minor"/>
          </p:style>
        </p:sp>
        <p:sp>
          <p:nvSpPr>
            <p:cNvPr id="691" name="CustomShape 118"/>
            <p:cNvSpPr/>
            <p:nvPr/>
          </p:nvSpPr>
          <p:spPr>
            <a:xfrm>
              <a:off x="2242080" y="732240"/>
              <a:ext cx="38160" cy="13320"/>
            </a:xfrm>
            <a:custGeom>
              <a:avLst/>
              <a:gdLst/>
              <a:ahLst/>
              <a:rect l="l" t="t" r="r" b="b"/>
              <a:pathLst>
                <a:path w="528" h="458">
                  <a:moveTo>
                    <a:pt x="246" y="0"/>
                  </a:moveTo>
                  <a:cubicBezTo>
                    <a:pt x="164" y="0"/>
                    <a:pt x="95" y="44"/>
                    <a:pt x="55" y="127"/>
                  </a:cubicBezTo>
                  <a:cubicBezTo>
                    <a:pt x="0" y="268"/>
                    <a:pt x="95" y="355"/>
                    <a:pt x="197" y="418"/>
                  </a:cubicBezTo>
                  <a:cubicBezTo>
                    <a:pt x="240" y="445"/>
                    <a:pt x="278" y="458"/>
                    <a:pt x="312" y="458"/>
                  </a:cubicBezTo>
                  <a:cubicBezTo>
                    <a:pt x="384" y="458"/>
                    <a:pt x="438" y="402"/>
                    <a:pt x="480" y="316"/>
                  </a:cubicBezTo>
                  <a:cubicBezTo>
                    <a:pt x="527" y="181"/>
                    <a:pt x="472" y="79"/>
                    <a:pt x="355" y="25"/>
                  </a:cubicBezTo>
                  <a:cubicBezTo>
                    <a:pt x="318" y="8"/>
                    <a:pt x="281" y="0"/>
                    <a:pt x="246" y="0"/>
                  </a:cubicBezTo>
                  <a:close/>
                </a:path>
              </a:pathLst>
            </a:custGeom>
            <a:solidFill>
              <a:schemeClr val="dk2"/>
            </a:solidFill>
            <a:ln>
              <a:noFill/>
            </a:ln>
          </p:spPr>
          <p:style>
            <a:lnRef idx="0"/>
            <a:fillRef idx="0"/>
            <a:effectRef idx="0"/>
            <a:fontRef idx="minor"/>
          </p:style>
        </p:sp>
        <p:sp>
          <p:nvSpPr>
            <p:cNvPr id="692" name="CustomShape 119"/>
            <p:cNvSpPr/>
            <p:nvPr/>
          </p:nvSpPr>
          <p:spPr>
            <a:xfrm>
              <a:off x="5508720" y="1059120"/>
              <a:ext cx="34200" cy="12960"/>
            </a:xfrm>
            <a:custGeom>
              <a:avLst/>
              <a:gdLst/>
              <a:ahLst/>
              <a:rect l="l" t="t" r="r" b="b"/>
              <a:pathLst>
                <a:path w="473" h="453">
                  <a:moveTo>
                    <a:pt x="278" y="1"/>
                  </a:moveTo>
                  <a:cubicBezTo>
                    <a:pt x="269" y="1"/>
                    <a:pt x="261" y="1"/>
                    <a:pt x="252" y="2"/>
                  </a:cubicBezTo>
                  <a:cubicBezTo>
                    <a:pt x="125" y="18"/>
                    <a:pt x="31" y="112"/>
                    <a:pt x="16" y="239"/>
                  </a:cubicBezTo>
                  <a:cubicBezTo>
                    <a:pt x="1" y="373"/>
                    <a:pt x="103" y="435"/>
                    <a:pt x="237" y="452"/>
                  </a:cubicBezTo>
                  <a:cubicBezTo>
                    <a:pt x="361" y="428"/>
                    <a:pt x="456" y="348"/>
                    <a:pt x="463" y="224"/>
                  </a:cubicBezTo>
                  <a:cubicBezTo>
                    <a:pt x="472" y="98"/>
                    <a:pt x="397" y="1"/>
                    <a:pt x="278" y="1"/>
                  </a:cubicBezTo>
                  <a:close/>
                </a:path>
              </a:pathLst>
            </a:custGeom>
            <a:solidFill>
              <a:schemeClr val="dk2"/>
            </a:solidFill>
            <a:ln>
              <a:noFill/>
            </a:ln>
          </p:spPr>
          <p:style>
            <a:lnRef idx="0"/>
            <a:fillRef idx="0"/>
            <a:effectRef idx="0"/>
            <a:fontRef idx="minor"/>
          </p:style>
        </p:sp>
        <p:sp>
          <p:nvSpPr>
            <p:cNvPr id="693" name="CustomShape 120"/>
            <p:cNvSpPr/>
            <p:nvPr/>
          </p:nvSpPr>
          <p:spPr>
            <a:xfrm>
              <a:off x="3162240" y="887040"/>
              <a:ext cx="34200" cy="12960"/>
            </a:xfrm>
            <a:custGeom>
              <a:avLst/>
              <a:gdLst/>
              <a:ahLst/>
              <a:rect l="l" t="t" r="r" b="b"/>
              <a:pathLst>
                <a:path w="473" h="455">
                  <a:moveTo>
                    <a:pt x="242" y="0"/>
                  </a:moveTo>
                  <a:cubicBezTo>
                    <a:pt x="217" y="0"/>
                    <a:pt x="188" y="4"/>
                    <a:pt x="157" y="12"/>
                  </a:cubicBezTo>
                  <a:cubicBezTo>
                    <a:pt x="70" y="37"/>
                    <a:pt x="1" y="99"/>
                    <a:pt x="16" y="201"/>
                  </a:cubicBezTo>
                  <a:cubicBezTo>
                    <a:pt x="39" y="348"/>
                    <a:pt x="122" y="455"/>
                    <a:pt x="276" y="455"/>
                  </a:cubicBezTo>
                  <a:cubicBezTo>
                    <a:pt x="281" y="455"/>
                    <a:pt x="286" y="455"/>
                    <a:pt x="292" y="455"/>
                  </a:cubicBezTo>
                  <a:cubicBezTo>
                    <a:pt x="448" y="455"/>
                    <a:pt x="458" y="328"/>
                    <a:pt x="473" y="194"/>
                  </a:cubicBezTo>
                  <a:cubicBezTo>
                    <a:pt x="428" y="83"/>
                    <a:pt x="361" y="0"/>
                    <a:pt x="242" y="0"/>
                  </a:cubicBezTo>
                  <a:close/>
                </a:path>
              </a:pathLst>
            </a:custGeom>
            <a:solidFill>
              <a:schemeClr val="dk2"/>
            </a:solidFill>
            <a:ln>
              <a:noFill/>
            </a:ln>
          </p:spPr>
          <p:style>
            <a:lnRef idx="0"/>
            <a:fillRef idx="0"/>
            <a:effectRef idx="0"/>
            <a:fontRef idx="minor"/>
          </p:style>
        </p:sp>
        <p:sp>
          <p:nvSpPr>
            <p:cNvPr id="694" name="CustomShape 121"/>
            <p:cNvSpPr/>
            <p:nvPr/>
          </p:nvSpPr>
          <p:spPr>
            <a:xfrm>
              <a:off x="3630600" y="881640"/>
              <a:ext cx="33480" cy="13320"/>
            </a:xfrm>
            <a:custGeom>
              <a:avLst/>
              <a:gdLst/>
              <a:ahLst/>
              <a:rect l="l" t="t" r="r" b="b"/>
              <a:pathLst>
                <a:path w="466" h="460">
                  <a:moveTo>
                    <a:pt x="241" y="1"/>
                  </a:moveTo>
                  <a:cubicBezTo>
                    <a:pt x="232" y="1"/>
                    <a:pt x="223" y="1"/>
                    <a:pt x="214" y="2"/>
                  </a:cubicBezTo>
                  <a:cubicBezTo>
                    <a:pt x="80" y="2"/>
                    <a:pt x="1" y="104"/>
                    <a:pt x="1" y="230"/>
                  </a:cubicBezTo>
                  <a:cubicBezTo>
                    <a:pt x="1" y="346"/>
                    <a:pt x="61" y="459"/>
                    <a:pt x="194" y="459"/>
                  </a:cubicBezTo>
                  <a:cubicBezTo>
                    <a:pt x="198" y="459"/>
                    <a:pt x="203" y="459"/>
                    <a:pt x="207" y="459"/>
                  </a:cubicBezTo>
                  <a:cubicBezTo>
                    <a:pt x="364" y="452"/>
                    <a:pt x="458" y="350"/>
                    <a:pt x="466" y="176"/>
                  </a:cubicBezTo>
                  <a:cubicBezTo>
                    <a:pt x="445" y="45"/>
                    <a:pt x="348" y="1"/>
                    <a:pt x="241" y="1"/>
                  </a:cubicBezTo>
                  <a:close/>
                </a:path>
              </a:pathLst>
            </a:custGeom>
            <a:solidFill>
              <a:schemeClr val="dk2"/>
            </a:solidFill>
            <a:ln>
              <a:noFill/>
            </a:ln>
          </p:spPr>
          <p:style>
            <a:lnRef idx="0"/>
            <a:fillRef idx="0"/>
            <a:effectRef idx="0"/>
            <a:fontRef idx="minor"/>
          </p:style>
        </p:sp>
        <p:sp>
          <p:nvSpPr>
            <p:cNvPr id="695" name="CustomShape 122"/>
            <p:cNvSpPr/>
            <p:nvPr/>
          </p:nvSpPr>
          <p:spPr>
            <a:xfrm>
              <a:off x="3893760" y="927000"/>
              <a:ext cx="35640" cy="15120"/>
            </a:xfrm>
            <a:custGeom>
              <a:avLst/>
              <a:gdLst/>
              <a:ahLst/>
              <a:rect l="l" t="t" r="r" b="b"/>
              <a:pathLst>
                <a:path w="496" h="521">
                  <a:moveTo>
                    <a:pt x="276" y="0"/>
                  </a:moveTo>
                  <a:cubicBezTo>
                    <a:pt x="110" y="0"/>
                    <a:pt x="1" y="102"/>
                    <a:pt x="8" y="274"/>
                  </a:cubicBezTo>
                  <a:cubicBezTo>
                    <a:pt x="16" y="401"/>
                    <a:pt x="95" y="511"/>
                    <a:pt x="229" y="520"/>
                  </a:cubicBezTo>
                  <a:cubicBezTo>
                    <a:pt x="394" y="520"/>
                    <a:pt x="488" y="409"/>
                    <a:pt x="496" y="244"/>
                  </a:cubicBezTo>
                  <a:cubicBezTo>
                    <a:pt x="473" y="118"/>
                    <a:pt x="401" y="8"/>
                    <a:pt x="276" y="0"/>
                  </a:cubicBezTo>
                  <a:close/>
                </a:path>
              </a:pathLst>
            </a:custGeom>
            <a:solidFill>
              <a:schemeClr val="dk2"/>
            </a:solidFill>
            <a:ln>
              <a:noFill/>
            </a:ln>
          </p:spPr>
          <p:style>
            <a:lnRef idx="0"/>
            <a:fillRef idx="0"/>
            <a:effectRef idx="0"/>
            <a:fontRef idx="minor"/>
          </p:style>
        </p:sp>
        <p:sp>
          <p:nvSpPr>
            <p:cNvPr id="696" name="CustomShape 123"/>
            <p:cNvSpPr/>
            <p:nvPr/>
          </p:nvSpPr>
          <p:spPr>
            <a:xfrm>
              <a:off x="4471200" y="978120"/>
              <a:ext cx="36360" cy="12600"/>
            </a:xfrm>
            <a:custGeom>
              <a:avLst/>
              <a:gdLst/>
              <a:ahLst/>
              <a:rect l="l" t="t" r="r" b="b"/>
              <a:pathLst>
                <a:path w="504" h="442">
                  <a:moveTo>
                    <a:pt x="266" y="0"/>
                  </a:moveTo>
                  <a:cubicBezTo>
                    <a:pt x="244" y="0"/>
                    <a:pt x="221" y="3"/>
                    <a:pt x="197" y="8"/>
                  </a:cubicBezTo>
                  <a:cubicBezTo>
                    <a:pt x="55" y="33"/>
                    <a:pt x="0" y="127"/>
                    <a:pt x="55" y="261"/>
                  </a:cubicBezTo>
                  <a:cubicBezTo>
                    <a:pt x="107" y="372"/>
                    <a:pt x="187" y="442"/>
                    <a:pt x="308" y="442"/>
                  </a:cubicBezTo>
                  <a:cubicBezTo>
                    <a:pt x="315" y="442"/>
                    <a:pt x="323" y="441"/>
                    <a:pt x="331" y="441"/>
                  </a:cubicBezTo>
                  <a:cubicBezTo>
                    <a:pt x="480" y="403"/>
                    <a:pt x="503" y="292"/>
                    <a:pt x="473" y="167"/>
                  </a:cubicBezTo>
                  <a:cubicBezTo>
                    <a:pt x="440" y="57"/>
                    <a:pt x="366" y="0"/>
                    <a:pt x="266" y="0"/>
                  </a:cubicBezTo>
                  <a:close/>
                </a:path>
              </a:pathLst>
            </a:custGeom>
            <a:solidFill>
              <a:schemeClr val="dk2"/>
            </a:solidFill>
            <a:ln>
              <a:noFill/>
            </a:ln>
          </p:spPr>
          <p:style>
            <a:lnRef idx="0"/>
            <a:fillRef idx="0"/>
            <a:effectRef idx="0"/>
            <a:fontRef idx="minor"/>
          </p:style>
        </p:sp>
        <p:sp>
          <p:nvSpPr>
            <p:cNvPr id="697" name="CustomShape 124"/>
            <p:cNvSpPr/>
            <p:nvPr/>
          </p:nvSpPr>
          <p:spPr>
            <a:xfrm>
              <a:off x="4512600" y="1037880"/>
              <a:ext cx="34200" cy="12600"/>
            </a:xfrm>
            <a:custGeom>
              <a:avLst/>
              <a:gdLst/>
              <a:ahLst/>
              <a:rect l="l" t="t" r="r" b="b"/>
              <a:pathLst>
                <a:path w="473" h="443">
                  <a:moveTo>
                    <a:pt x="277" y="1"/>
                  </a:moveTo>
                  <a:cubicBezTo>
                    <a:pt x="271" y="1"/>
                    <a:pt x="265" y="1"/>
                    <a:pt x="259" y="1"/>
                  </a:cubicBezTo>
                  <a:cubicBezTo>
                    <a:pt x="117" y="33"/>
                    <a:pt x="0" y="111"/>
                    <a:pt x="15" y="292"/>
                  </a:cubicBezTo>
                  <a:cubicBezTo>
                    <a:pt x="23" y="382"/>
                    <a:pt x="87" y="442"/>
                    <a:pt x="180" y="442"/>
                  </a:cubicBezTo>
                  <a:cubicBezTo>
                    <a:pt x="186" y="442"/>
                    <a:pt x="191" y="442"/>
                    <a:pt x="197" y="442"/>
                  </a:cubicBezTo>
                  <a:cubicBezTo>
                    <a:pt x="371" y="434"/>
                    <a:pt x="473" y="340"/>
                    <a:pt x="448" y="158"/>
                  </a:cubicBezTo>
                  <a:cubicBezTo>
                    <a:pt x="434" y="68"/>
                    <a:pt x="390" y="1"/>
                    <a:pt x="277" y="1"/>
                  </a:cubicBezTo>
                  <a:close/>
                </a:path>
              </a:pathLst>
            </a:custGeom>
            <a:solidFill>
              <a:schemeClr val="dk2"/>
            </a:solidFill>
            <a:ln>
              <a:noFill/>
            </a:ln>
          </p:spPr>
          <p:style>
            <a:lnRef idx="0"/>
            <a:fillRef idx="0"/>
            <a:effectRef idx="0"/>
            <a:fontRef idx="minor"/>
          </p:style>
        </p:sp>
        <p:sp>
          <p:nvSpPr>
            <p:cNvPr id="698" name="CustomShape 125"/>
            <p:cNvSpPr/>
            <p:nvPr/>
          </p:nvSpPr>
          <p:spPr>
            <a:xfrm>
              <a:off x="2152800" y="613800"/>
              <a:ext cx="42120" cy="10800"/>
            </a:xfrm>
            <a:custGeom>
              <a:avLst/>
              <a:gdLst/>
              <a:ahLst/>
              <a:rect l="l" t="t" r="r" b="b"/>
              <a:pathLst>
                <a:path w="585" h="375">
                  <a:moveTo>
                    <a:pt x="273" y="0"/>
                  </a:moveTo>
                  <a:cubicBezTo>
                    <a:pt x="178" y="0"/>
                    <a:pt x="86" y="33"/>
                    <a:pt x="56" y="118"/>
                  </a:cubicBezTo>
                  <a:cubicBezTo>
                    <a:pt x="1" y="237"/>
                    <a:pt x="80" y="339"/>
                    <a:pt x="214" y="363"/>
                  </a:cubicBezTo>
                  <a:cubicBezTo>
                    <a:pt x="257" y="370"/>
                    <a:pt x="299" y="375"/>
                    <a:pt x="338" y="375"/>
                  </a:cubicBezTo>
                  <a:cubicBezTo>
                    <a:pt x="438" y="375"/>
                    <a:pt x="525" y="342"/>
                    <a:pt x="575" y="212"/>
                  </a:cubicBezTo>
                  <a:cubicBezTo>
                    <a:pt x="585" y="63"/>
                    <a:pt x="466" y="33"/>
                    <a:pt x="356" y="8"/>
                  </a:cubicBezTo>
                  <a:cubicBezTo>
                    <a:pt x="329" y="3"/>
                    <a:pt x="301" y="0"/>
                    <a:pt x="273" y="0"/>
                  </a:cubicBezTo>
                  <a:close/>
                </a:path>
              </a:pathLst>
            </a:custGeom>
            <a:solidFill>
              <a:schemeClr val="dk2"/>
            </a:solidFill>
            <a:ln>
              <a:noFill/>
            </a:ln>
          </p:spPr>
          <p:style>
            <a:lnRef idx="0"/>
            <a:fillRef idx="0"/>
            <a:effectRef idx="0"/>
            <a:fontRef idx="minor"/>
          </p:style>
        </p:sp>
        <p:sp>
          <p:nvSpPr>
            <p:cNvPr id="699" name="CustomShape 126"/>
            <p:cNvSpPr/>
            <p:nvPr/>
          </p:nvSpPr>
          <p:spPr>
            <a:xfrm>
              <a:off x="4122000" y="845280"/>
              <a:ext cx="37800" cy="12960"/>
            </a:xfrm>
            <a:custGeom>
              <a:avLst/>
              <a:gdLst/>
              <a:ahLst/>
              <a:rect l="l" t="t" r="r" b="b"/>
              <a:pathLst>
                <a:path w="526" h="452">
                  <a:moveTo>
                    <a:pt x="256" y="0"/>
                  </a:moveTo>
                  <a:cubicBezTo>
                    <a:pt x="108" y="0"/>
                    <a:pt x="1" y="94"/>
                    <a:pt x="30" y="262"/>
                  </a:cubicBezTo>
                  <a:cubicBezTo>
                    <a:pt x="45" y="381"/>
                    <a:pt x="145" y="452"/>
                    <a:pt x="257" y="452"/>
                  </a:cubicBezTo>
                  <a:cubicBezTo>
                    <a:pt x="263" y="452"/>
                    <a:pt x="268" y="452"/>
                    <a:pt x="274" y="451"/>
                  </a:cubicBezTo>
                  <a:cubicBezTo>
                    <a:pt x="423" y="427"/>
                    <a:pt x="525" y="349"/>
                    <a:pt x="525" y="223"/>
                  </a:cubicBezTo>
                  <a:cubicBezTo>
                    <a:pt x="525" y="96"/>
                    <a:pt x="423" y="9"/>
                    <a:pt x="289" y="2"/>
                  </a:cubicBezTo>
                  <a:cubicBezTo>
                    <a:pt x="278" y="1"/>
                    <a:pt x="267" y="0"/>
                    <a:pt x="256" y="0"/>
                  </a:cubicBezTo>
                  <a:close/>
                </a:path>
              </a:pathLst>
            </a:custGeom>
            <a:solidFill>
              <a:schemeClr val="dk2"/>
            </a:solidFill>
            <a:ln>
              <a:noFill/>
            </a:ln>
          </p:spPr>
          <p:style>
            <a:lnRef idx="0"/>
            <a:fillRef idx="0"/>
            <a:effectRef idx="0"/>
            <a:fontRef idx="minor"/>
          </p:style>
        </p:sp>
        <p:sp>
          <p:nvSpPr>
            <p:cNvPr id="700" name="CustomShape 127"/>
            <p:cNvSpPr/>
            <p:nvPr/>
          </p:nvSpPr>
          <p:spPr>
            <a:xfrm>
              <a:off x="3309840" y="1015560"/>
              <a:ext cx="37080" cy="12960"/>
            </a:xfrm>
            <a:custGeom>
              <a:avLst/>
              <a:gdLst/>
              <a:ahLst/>
              <a:rect l="l" t="t" r="r" b="b"/>
              <a:pathLst>
                <a:path w="513" h="453">
                  <a:moveTo>
                    <a:pt x="241" y="1"/>
                  </a:moveTo>
                  <a:cubicBezTo>
                    <a:pt x="102" y="1"/>
                    <a:pt x="1" y="93"/>
                    <a:pt x="1" y="248"/>
                  </a:cubicBezTo>
                  <a:cubicBezTo>
                    <a:pt x="1" y="382"/>
                    <a:pt x="127" y="437"/>
                    <a:pt x="260" y="452"/>
                  </a:cubicBezTo>
                  <a:cubicBezTo>
                    <a:pt x="379" y="437"/>
                    <a:pt x="488" y="382"/>
                    <a:pt x="505" y="248"/>
                  </a:cubicBezTo>
                  <a:cubicBezTo>
                    <a:pt x="513" y="114"/>
                    <a:pt x="418" y="20"/>
                    <a:pt x="292" y="5"/>
                  </a:cubicBezTo>
                  <a:cubicBezTo>
                    <a:pt x="274" y="2"/>
                    <a:pt x="258" y="1"/>
                    <a:pt x="241" y="1"/>
                  </a:cubicBezTo>
                  <a:close/>
                </a:path>
              </a:pathLst>
            </a:custGeom>
            <a:solidFill>
              <a:schemeClr val="dk2"/>
            </a:solidFill>
            <a:ln>
              <a:noFill/>
            </a:ln>
          </p:spPr>
          <p:style>
            <a:lnRef idx="0"/>
            <a:fillRef idx="0"/>
            <a:effectRef idx="0"/>
            <a:fontRef idx="minor"/>
          </p:style>
        </p:sp>
        <p:sp>
          <p:nvSpPr>
            <p:cNvPr id="701" name="CustomShape 128"/>
            <p:cNvSpPr/>
            <p:nvPr/>
          </p:nvSpPr>
          <p:spPr>
            <a:xfrm>
              <a:off x="1617840" y="732600"/>
              <a:ext cx="38520" cy="13680"/>
            </a:xfrm>
            <a:custGeom>
              <a:avLst/>
              <a:gdLst/>
              <a:ahLst/>
              <a:rect l="l" t="t" r="r" b="b"/>
              <a:pathLst>
                <a:path w="536" h="470">
                  <a:moveTo>
                    <a:pt x="275" y="1"/>
                  </a:moveTo>
                  <a:cubicBezTo>
                    <a:pt x="260" y="1"/>
                    <a:pt x="244" y="2"/>
                    <a:pt x="228" y="5"/>
                  </a:cubicBezTo>
                  <a:cubicBezTo>
                    <a:pt x="110" y="20"/>
                    <a:pt x="1" y="114"/>
                    <a:pt x="8" y="233"/>
                  </a:cubicBezTo>
                  <a:cubicBezTo>
                    <a:pt x="23" y="384"/>
                    <a:pt x="133" y="470"/>
                    <a:pt x="274" y="470"/>
                  </a:cubicBezTo>
                  <a:cubicBezTo>
                    <a:pt x="280" y="470"/>
                    <a:pt x="286" y="470"/>
                    <a:pt x="292" y="469"/>
                  </a:cubicBezTo>
                  <a:cubicBezTo>
                    <a:pt x="426" y="437"/>
                    <a:pt x="536" y="350"/>
                    <a:pt x="520" y="241"/>
                  </a:cubicBezTo>
                  <a:cubicBezTo>
                    <a:pt x="512" y="99"/>
                    <a:pt x="416" y="1"/>
                    <a:pt x="275" y="1"/>
                  </a:cubicBezTo>
                  <a:close/>
                </a:path>
              </a:pathLst>
            </a:custGeom>
            <a:solidFill>
              <a:schemeClr val="dk2"/>
            </a:solidFill>
            <a:ln>
              <a:noFill/>
            </a:ln>
          </p:spPr>
          <p:style>
            <a:lnRef idx="0"/>
            <a:fillRef idx="0"/>
            <a:effectRef idx="0"/>
            <a:fontRef idx="minor"/>
          </p:style>
        </p:sp>
        <p:sp>
          <p:nvSpPr>
            <p:cNvPr id="702" name="CustomShape 129"/>
            <p:cNvSpPr/>
            <p:nvPr/>
          </p:nvSpPr>
          <p:spPr>
            <a:xfrm>
              <a:off x="1730520" y="844560"/>
              <a:ext cx="34200" cy="12600"/>
            </a:xfrm>
            <a:custGeom>
              <a:avLst/>
              <a:gdLst/>
              <a:ahLst/>
              <a:rect l="l" t="t" r="r" b="b"/>
              <a:pathLst>
                <a:path w="473" h="442">
                  <a:moveTo>
                    <a:pt x="238" y="0"/>
                  </a:moveTo>
                  <a:cubicBezTo>
                    <a:pt x="122" y="0"/>
                    <a:pt x="24" y="57"/>
                    <a:pt x="10" y="190"/>
                  </a:cubicBezTo>
                  <a:cubicBezTo>
                    <a:pt x="0" y="315"/>
                    <a:pt x="25" y="434"/>
                    <a:pt x="189" y="441"/>
                  </a:cubicBezTo>
                  <a:cubicBezTo>
                    <a:pt x="316" y="426"/>
                    <a:pt x="418" y="362"/>
                    <a:pt x="450" y="237"/>
                  </a:cubicBezTo>
                  <a:cubicBezTo>
                    <a:pt x="473" y="103"/>
                    <a:pt x="410" y="1"/>
                    <a:pt x="261" y="1"/>
                  </a:cubicBezTo>
                  <a:cubicBezTo>
                    <a:pt x="253" y="1"/>
                    <a:pt x="246" y="0"/>
                    <a:pt x="238" y="0"/>
                  </a:cubicBezTo>
                  <a:close/>
                </a:path>
              </a:pathLst>
            </a:custGeom>
            <a:solidFill>
              <a:schemeClr val="dk2"/>
            </a:solidFill>
            <a:ln>
              <a:noFill/>
            </a:ln>
          </p:spPr>
          <p:style>
            <a:lnRef idx="0"/>
            <a:fillRef idx="0"/>
            <a:effectRef idx="0"/>
            <a:fontRef idx="minor"/>
          </p:style>
        </p:sp>
        <p:sp>
          <p:nvSpPr>
            <p:cNvPr id="703" name="CustomShape 130"/>
            <p:cNvSpPr/>
            <p:nvPr/>
          </p:nvSpPr>
          <p:spPr>
            <a:xfrm>
              <a:off x="1678320" y="284400"/>
              <a:ext cx="32040" cy="12600"/>
            </a:xfrm>
            <a:custGeom>
              <a:avLst/>
              <a:gdLst/>
              <a:ahLst/>
              <a:rect l="l" t="t" r="r" b="b"/>
              <a:pathLst>
                <a:path w="443" h="441">
                  <a:moveTo>
                    <a:pt x="229" y="0"/>
                  </a:moveTo>
                  <a:cubicBezTo>
                    <a:pt x="219" y="0"/>
                    <a:pt x="208" y="0"/>
                    <a:pt x="197" y="1"/>
                  </a:cubicBezTo>
                  <a:cubicBezTo>
                    <a:pt x="55" y="11"/>
                    <a:pt x="0" y="120"/>
                    <a:pt x="0" y="247"/>
                  </a:cubicBezTo>
                  <a:cubicBezTo>
                    <a:pt x="0" y="376"/>
                    <a:pt x="77" y="440"/>
                    <a:pt x="185" y="440"/>
                  </a:cubicBezTo>
                  <a:cubicBezTo>
                    <a:pt x="201" y="440"/>
                    <a:pt x="218" y="439"/>
                    <a:pt x="236" y="436"/>
                  </a:cubicBezTo>
                  <a:cubicBezTo>
                    <a:pt x="363" y="411"/>
                    <a:pt x="425" y="309"/>
                    <a:pt x="442" y="182"/>
                  </a:cubicBezTo>
                  <a:cubicBezTo>
                    <a:pt x="434" y="39"/>
                    <a:pt x="342" y="0"/>
                    <a:pt x="229" y="0"/>
                  </a:cubicBezTo>
                  <a:close/>
                </a:path>
              </a:pathLst>
            </a:custGeom>
            <a:solidFill>
              <a:schemeClr val="dk2"/>
            </a:solidFill>
            <a:ln>
              <a:noFill/>
            </a:ln>
          </p:spPr>
          <p:style>
            <a:lnRef idx="0"/>
            <a:fillRef idx="0"/>
            <a:effectRef idx="0"/>
            <a:fontRef idx="minor"/>
          </p:style>
        </p:sp>
        <p:sp>
          <p:nvSpPr>
            <p:cNvPr id="704" name="CustomShape 131"/>
            <p:cNvSpPr/>
            <p:nvPr/>
          </p:nvSpPr>
          <p:spPr>
            <a:xfrm>
              <a:off x="5492520" y="828360"/>
              <a:ext cx="36360" cy="12960"/>
            </a:xfrm>
            <a:custGeom>
              <a:avLst/>
              <a:gdLst/>
              <a:ahLst/>
              <a:rect l="l" t="t" r="r" b="b"/>
              <a:pathLst>
                <a:path w="505" h="451">
                  <a:moveTo>
                    <a:pt x="273" y="0"/>
                  </a:moveTo>
                  <a:cubicBezTo>
                    <a:pt x="244" y="0"/>
                    <a:pt x="213" y="5"/>
                    <a:pt x="182" y="15"/>
                  </a:cubicBezTo>
                  <a:cubicBezTo>
                    <a:pt x="55" y="48"/>
                    <a:pt x="0" y="142"/>
                    <a:pt x="16" y="269"/>
                  </a:cubicBezTo>
                  <a:cubicBezTo>
                    <a:pt x="23" y="401"/>
                    <a:pt x="105" y="451"/>
                    <a:pt x="225" y="451"/>
                  </a:cubicBezTo>
                  <a:cubicBezTo>
                    <a:pt x="234" y="451"/>
                    <a:pt x="243" y="450"/>
                    <a:pt x="252" y="450"/>
                  </a:cubicBezTo>
                  <a:cubicBezTo>
                    <a:pt x="378" y="386"/>
                    <a:pt x="505" y="308"/>
                    <a:pt x="458" y="134"/>
                  </a:cubicBezTo>
                  <a:cubicBezTo>
                    <a:pt x="428" y="41"/>
                    <a:pt x="356" y="0"/>
                    <a:pt x="273" y="0"/>
                  </a:cubicBezTo>
                  <a:close/>
                </a:path>
              </a:pathLst>
            </a:custGeom>
            <a:solidFill>
              <a:schemeClr val="dk2"/>
            </a:solidFill>
            <a:ln>
              <a:noFill/>
            </a:ln>
          </p:spPr>
          <p:style>
            <a:lnRef idx="0"/>
            <a:fillRef idx="0"/>
            <a:effectRef idx="0"/>
            <a:fontRef idx="minor"/>
          </p:style>
        </p:sp>
        <p:sp>
          <p:nvSpPr>
            <p:cNvPr id="705" name="CustomShape 132"/>
            <p:cNvSpPr/>
            <p:nvPr/>
          </p:nvSpPr>
          <p:spPr>
            <a:xfrm>
              <a:off x="3723120" y="1000800"/>
              <a:ext cx="33480" cy="12600"/>
            </a:xfrm>
            <a:custGeom>
              <a:avLst/>
              <a:gdLst/>
              <a:ahLst/>
              <a:rect l="l" t="t" r="r" b="b"/>
              <a:pathLst>
                <a:path w="466" h="443">
                  <a:moveTo>
                    <a:pt x="190" y="0"/>
                  </a:moveTo>
                  <a:cubicBezTo>
                    <a:pt x="25" y="8"/>
                    <a:pt x="1" y="127"/>
                    <a:pt x="8" y="253"/>
                  </a:cubicBezTo>
                  <a:cubicBezTo>
                    <a:pt x="15" y="386"/>
                    <a:pt x="114" y="443"/>
                    <a:pt x="230" y="443"/>
                  </a:cubicBezTo>
                  <a:cubicBezTo>
                    <a:pt x="237" y="443"/>
                    <a:pt x="245" y="443"/>
                    <a:pt x="252" y="442"/>
                  </a:cubicBezTo>
                  <a:cubicBezTo>
                    <a:pt x="394" y="442"/>
                    <a:pt x="466" y="338"/>
                    <a:pt x="441" y="206"/>
                  </a:cubicBezTo>
                  <a:cubicBezTo>
                    <a:pt x="418" y="79"/>
                    <a:pt x="316" y="17"/>
                    <a:pt x="190" y="0"/>
                  </a:cubicBezTo>
                  <a:close/>
                </a:path>
              </a:pathLst>
            </a:custGeom>
            <a:solidFill>
              <a:schemeClr val="dk2"/>
            </a:solidFill>
            <a:ln>
              <a:noFill/>
            </a:ln>
          </p:spPr>
          <p:style>
            <a:lnRef idx="0"/>
            <a:fillRef idx="0"/>
            <a:effectRef idx="0"/>
            <a:fontRef idx="minor"/>
          </p:style>
        </p:sp>
        <p:sp>
          <p:nvSpPr>
            <p:cNvPr id="706" name="CustomShape 133"/>
            <p:cNvSpPr/>
            <p:nvPr/>
          </p:nvSpPr>
          <p:spPr>
            <a:xfrm>
              <a:off x="4703760" y="936000"/>
              <a:ext cx="84240" cy="34920"/>
            </a:xfrm>
            <a:custGeom>
              <a:avLst/>
              <a:gdLst/>
              <a:ahLst/>
              <a:rect l="l" t="t" r="r" b="b"/>
              <a:pathLst>
                <a:path w="1161" h="1191">
                  <a:moveTo>
                    <a:pt x="670" y="1"/>
                  </a:moveTo>
                  <a:cubicBezTo>
                    <a:pt x="534" y="1"/>
                    <a:pt x="459" y="171"/>
                    <a:pt x="405" y="317"/>
                  </a:cubicBezTo>
                  <a:cubicBezTo>
                    <a:pt x="380" y="372"/>
                    <a:pt x="390" y="427"/>
                    <a:pt x="380" y="481"/>
                  </a:cubicBezTo>
                  <a:cubicBezTo>
                    <a:pt x="326" y="546"/>
                    <a:pt x="263" y="608"/>
                    <a:pt x="201" y="663"/>
                  </a:cubicBezTo>
                  <a:cubicBezTo>
                    <a:pt x="0" y="1046"/>
                    <a:pt x="153" y="1190"/>
                    <a:pt x="525" y="1190"/>
                  </a:cubicBezTo>
                  <a:cubicBezTo>
                    <a:pt x="535" y="1190"/>
                    <a:pt x="544" y="1190"/>
                    <a:pt x="554" y="1190"/>
                  </a:cubicBezTo>
                  <a:cubicBezTo>
                    <a:pt x="1136" y="1150"/>
                    <a:pt x="1161" y="1120"/>
                    <a:pt x="925" y="670"/>
                  </a:cubicBezTo>
                  <a:cubicBezTo>
                    <a:pt x="862" y="608"/>
                    <a:pt x="798" y="553"/>
                    <a:pt x="743" y="489"/>
                  </a:cubicBezTo>
                  <a:cubicBezTo>
                    <a:pt x="783" y="340"/>
                    <a:pt x="995" y="168"/>
                    <a:pt x="806" y="49"/>
                  </a:cubicBezTo>
                  <a:cubicBezTo>
                    <a:pt x="754" y="15"/>
                    <a:pt x="710" y="1"/>
                    <a:pt x="670" y="1"/>
                  </a:cubicBezTo>
                  <a:close/>
                </a:path>
              </a:pathLst>
            </a:custGeom>
            <a:solidFill>
              <a:schemeClr val="dk2"/>
            </a:solidFill>
            <a:ln>
              <a:noFill/>
            </a:ln>
          </p:spPr>
          <p:style>
            <a:lnRef idx="0"/>
            <a:fillRef idx="0"/>
            <a:effectRef idx="0"/>
            <a:fontRef idx="minor"/>
          </p:style>
        </p:sp>
        <p:sp>
          <p:nvSpPr>
            <p:cNvPr id="707" name="CustomShape 134"/>
            <p:cNvSpPr/>
            <p:nvPr/>
          </p:nvSpPr>
          <p:spPr>
            <a:xfrm>
              <a:off x="4052880" y="1031400"/>
              <a:ext cx="33120" cy="11520"/>
            </a:xfrm>
            <a:custGeom>
              <a:avLst/>
              <a:gdLst/>
              <a:ahLst/>
              <a:rect l="l" t="t" r="r" b="b"/>
              <a:pathLst>
                <a:path w="458" h="396">
                  <a:moveTo>
                    <a:pt x="244" y="1"/>
                  </a:moveTo>
                  <a:cubicBezTo>
                    <a:pt x="110" y="1"/>
                    <a:pt x="1" y="48"/>
                    <a:pt x="8" y="190"/>
                  </a:cubicBezTo>
                  <a:cubicBezTo>
                    <a:pt x="15" y="300"/>
                    <a:pt x="97" y="396"/>
                    <a:pt x="209" y="396"/>
                  </a:cubicBezTo>
                  <a:cubicBezTo>
                    <a:pt x="218" y="396"/>
                    <a:pt x="227" y="395"/>
                    <a:pt x="237" y="394"/>
                  </a:cubicBezTo>
                  <a:cubicBezTo>
                    <a:pt x="299" y="386"/>
                    <a:pt x="386" y="299"/>
                    <a:pt x="411" y="237"/>
                  </a:cubicBezTo>
                  <a:cubicBezTo>
                    <a:pt x="458" y="103"/>
                    <a:pt x="386" y="16"/>
                    <a:pt x="244" y="1"/>
                  </a:cubicBezTo>
                  <a:close/>
                </a:path>
              </a:pathLst>
            </a:custGeom>
            <a:solidFill>
              <a:schemeClr val="dk2"/>
            </a:solidFill>
            <a:ln>
              <a:noFill/>
            </a:ln>
          </p:spPr>
          <p:style>
            <a:lnRef idx="0"/>
            <a:fillRef idx="0"/>
            <a:effectRef idx="0"/>
            <a:fontRef idx="minor"/>
          </p:style>
        </p:sp>
        <p:sp>
          <p:nvSpPr>
            <p:cNvPr id="708" name="CustomShape 135"/>
            <p:cNvSpPr/>
            <p:nvPr/>
          </p:nvSpPr>
          <p:spPr>
            <a:xfrm>
              <a:off x="6285960" y="749520"/>
              <a:ext cx="29520" cy="12240"/>
            </a:xfrm>
            <a:custGeom>
              <a:avLst/>
              <a:gdLst/>
              <a:ahLst/>
              <a:rect l="l" t="t" r="r" b="b"/>
              <a:pathLst>
                <a:path w="409" h="426">
                  <a:moveTo>
                    <a:pt x="249" y="1"/>
                  </a:moveTo>
                  <a:cubicBezTo>
                    <a:pt x="222" y="1"/>
                    <a:pt x="191" y="8"/>
                    <a:pt x="158" y="24"/>
                  </a:cubicBezTo>
                  <a:cubicBezTo>
                    <a:pt x="88" y="63"/>
                    <a:pt x="1" y="150"/>
                    <a:pt x="1" y="213"/>
                  </a:cubicBezTo>
                  <a:cubicBezTo>
                    <a:pt x="1" y="339"/>
                    <a:pt x="103" y="426"/>
                    <a:pt x="237" y="426"/>
                  </a:cubicBezTo>
                  <a:cubicBezTo>
                    <a:pt x="386" y="418"/>
                    <a:pt x="409" y="299"/>
                    <a:pt x="409" y="173"/>
                  </a:cubicBezTo>
                  <a:cubicBezTo>
                    <a:pt x="386" y="67"/>
                    <a:pt x="332" y="1"/>
                    <a:pt x="249" y="1"/>
                  </a:cubicBezTo>
                  <a:close/>
                </a:path>
              </a:pathLst>
            </a:custGeom>
            <a:solidFill>
              <a:schemeClr val="dk2"/>
            </a:solidFill>
            <a:ln>
              <a:noFill/>
            </a:ln>
          </p:spPr>
          <p:style>
            <a:lnRef idx="0"/>
            <a:fillRef idx="0"/>
            <a:effectRef idx="0"/>
            <a:fontRef idx="minor"/>
          </p:style>
        </p:sp>
        <p:sp>
          <p:nvSpPr>
            <p:cNvPr id="709" name="CustomShape 136"/>
            <p:cNvSpPr/>
            <p:nvPr/>
          </p:nvSpPr>
          <p:spPr>
            <a:xfrm>
              <a:off x="2821320" y="873360"/>
              <a:ext cx="30600" cy="11880"/>
            </a:xfrm>
            <a:custGeom>
              <a:avLst/>
              <a:gdLst/>
              <a:ahLst/>
              <a:rect l="l" t="t" r="r" b="b"/>
              <a:pathLst>
                <a:path w="426" h="408">
                  <a:moveTo>
                    <a:pt x="212" y="1"/>
                  </a:moveTo>
                  <a:cubicBezTo>
                    <a:pt x="95" y="1"/>
                    <a:pt x="16" y="105"/>
                    <a:pt x="8" y="237"/>
                  </a:cubicBezTo>
                  <a:cubicBezTo>
                    <a:pt x="0" y="341"/>
                    <a:pt x="78" y="396"/>
                    <a:pt x="165" y="403"/>
                  </a:cubicBezTo>
                  <a:cubicBezTo>
                    <a:pt x="186" y="406"/>
                    <a:pt x="206" y="407"/>
                    <a:pt x="226" y="407"/>
                  </a:cubicBezTo>
                  <a:cubicBezTo>
                    <a:pt x="325" y="407"/>
                    <a:pt x="405" y="370"/>
                    <a:pt x="426" y="237"/>
                  </a:cubicBezTo>
                  <a:cubicBezTo>
                    <a:pt x="409" y="112"/>
                    <a:pt x="339" y="10"/>
                    <a:pt x="212" y="1"/>
                  </a:cubicBezTo>
                  <a:close/>
                </a:path>
              </a:pathLst>
            </a:custGeom>
            <a:solidFill>
              <a:schemeClr val="dk2"/>
            </a:solidFill>
            <a:ln>
              <a:noFill/>
            </a:ln>
          </p:spPr>
          <p:style>
            <a:lnRef idx="0"/>
            <a:fillRef idx="0"/>
            <a:effectRef idx="0"/>
            <a:fontRef idx="minor"/>
          </p:style>
        </p:sp>
        <p:sp>
          <p:nvSpPr>
            <p:cNvPr id="710" name="CustomShape 137"/>
            <p:cNvSpPr/>
            <p:nvPr/>
          </p:nvSpPr>
          <p:spPr>
            <a:xfrm>
              <a:off x="4384800" y="968400"/>
              <a:ext cx="30600" cy="12240"/>
            </a:xfrm>
            <a:custGeom>
              <a:avLst/>
              <a:gdLst/>
              <a:ahLst/>
              <a:rect l="l" t="t" r="r" b="b"/>
              <a:pathLst>
                <a:path w="427" h="422">
                  <a:moveTo>
                    <a:pt x="253" y="1"/>
                  </a:moveTo>
                  <a:cubicBezTo>
                    <a:pt x="233" y="1"/>
                    <a:pt x="212" y="4"/>
                    <a:pt x="190" y="10"/>
                  </a:cubicBezTo>
                  <a:cubicBezTo>
                    <a:pt x="118" y="35"/>
                    <a:pt x="24" y="122"/>
                    <a:pt x="16" y="192"/>
                  </a:cubicBezTo>
                  <a:cubicBezTo>
                    <a:pt x="1" y="318"/>
                    <a:pt x="103" y="413"/>
                    <a:pt x="228" y="420"/>
                  </a:cubicBezTo>
                  <a:cubicBezTo>
                    <a:pt x="236" y="421"/>
                    <a:pt x="244" y="421"/>
                    <a:pt x="252" y="421"/>
                  </a:cubicBezTo>
                  <a:cubicBezTo>
                    <a:pt x="375" y="421"/>
                    <a:pt x="417" y="311"/>
                    <a:pt x="426" y="192"/>
                  </a:cubicBezTo>
                  <a:cubicBezTo>
                    <a:pt x="406" y="74"/>
                    <a:pt x="348" y="1"/>
                    <a:pt x="253" y="1"/>
                  </a:cubicBezTo>
                  <a:close/>
                </a:path>
              </a:pathLst>
            </a:custGeom>
            <a:solidFill>
              <a:schemeClr val="dk2"/>
            </a:solidFill>
            <a:ln>
              <a:noFill/>
            </a:ln>
          </p:spPr>
          <p:style>
            <a:lnRef idx="0"/>
            <a:fillRef idx="0"/>
            <a:effectRef idx="0"/>
            <a:fontRef idx="minor"/>
          </p:style>
        </p:sp>
        <p:sp>
          <p:nvSpPr>
            <p:cNvPr id="711" name="CustomShape 138"/>
            <p:cNvSpPr/>
            <p:nvPr/>
          </p:nvSpPr>
          <p:spPr>
            <a:xfrm>
              <a:off x="6670440" y="1139040"/>
              <a:ext cx="31680" cy="12240"/>
            </a:xfrm>
            <a:custGeom>
              <a:avLst/>
              <a:gdLst/>
              <a:ahLst/>
              <a:rect l="l" t="t" r="r" b="b"/>
              <a:pathLst>
                <a:path w="441" h="427">
                  <a:moveTo>
                    <a:pt x="214" y="0"/>
                  </a:moveTo>
                  <a:cubicBezTo>
                    <a:pt x="135" y="0"/>
                    <a:pt x="75" y="52"/>
                    <a:pt x="48" y="130"/>
                  </a:cubicBezTo>
                  <a:cubicBezTo>
                    <a:pt x="1" y="254"/>
                    <a:pt x="31" y="373"/>
                    <a:pt x="165" y="413"/>
                  </a:cubicBezTo>
                  <a:cubicBezTo>
                    <a:pt x="191" y="422"/>
                    <a:pt x="214" y="426"/>
                    <a:pt x="236" y="426"/>
                  </a:cubicBezTo>
                  <a:cubicBezTo>
                    <a:pt x="331" y="426"/>
                    <a:pt x="395" y="351"/>
                    <a:pt x="433" y="254"/>
                  </a:cubicBezTo>
                  <a:cubicBezTo>
                    <a:pt x="441" y="122"/>
                    <a:pt x="379" y="28"/>
                    <a:pt x="245" y="3"/>
                  </a:cubicBezTo>
                  <a:cubicBezTo>
                    <a:pt x="234" y="1"/>
                    <a:pt x="224" y="0"/>
                    <a:pt x="214" y="0"/>
                  </a:cubicBezTo>
                  <a:close/>
                </a:path>
              </a:pathLst>
            </a:custGeom>
            <a:solidFill>
              <a:schemeClr val="dk2"/>
            </a:solidFill>
            <a:ln>
              <a:noFill/>
            </a:ln>
          </p:spPr>
          <p:style>
            <a:lnRef idx="0"/>
            <a:fillRef idx="0"/>
            <a:effectRef idx="0"/>
            <a:fontRef idx="minor"/>
          </p:style>
        </p:sp>
        <p:sp>
          <p:nvSpPr>
            <p:cNvPr id="712" name="CustomShape 139"/>
            <p:cNvSpPr/>
            <p:nvPr/>
          </p:nvSpPr>
          <p:spPr>
            <a:xfrm>
              <a:off x="2542320" y="845280"/>
              <a:ext cx="31320" cy="12240"/>
            </a:xfrm>
            <a:custGeom>
              <a:avLst/>
              <a:gdLst/>
              <a:ahLst/>
              <a:rect l="l" t="t" r="r" b="b"/>
              <a:pathLst>
                <a:path w="434" h="427">
                  <a:moveTo>
                    <a:pt x="176" y="0"/>
                  </a:moveTo>
                  <a:cubicBezTo>
                    <a:pt x="74" y="0"/>
                    <a:pt x="23" y="84"/>
                    <a:pt x="16" y="167"/>
                  </a:cubicBezTo>
                  <a:cubicBezTo>
                    <a:pt x="1" y="292"/>
                    <a:pt x="31" y="418"/>
                    <a:pt x="190" y="426"/>
                  </a:cubicBezTo>
                  <a:cubicBezTo>
                    <a:pt x="195" y="426"/>
                    <a:pt x="200" y="426"/>
                    <a:pt x="204" y="426"/>
                  </a:cubicBezTo>
                  <a:cubicBezTo>
                    <a:pt x="328" y="426"/>
                    <a:pt x="402" y="334"/>
                    <a:pt x="433" y="214"/>
                  </a:cubicBezTo>
                  <a:cubicBezTo>
                    <a:pt x="401" y="88"/>
                    <a:pt x="322" y="8"/>
                    <a:pt x="190" y="1"/>
                  </a:cubicBezTo>
                  <a:cubicBezTo>
                    <a:pt x="185" y="0"/>
                    <a:pt x="181" y="0"/>
                    <a:pt x="176" y="0"/>
                  </a:cubicBezTo>
                  <a:close/>
                </a:path>
              </a:pathLst>
            </a:custGeom>
            <a:solidFill>
              <a:schemeClr val="dk2"/>
            </a:solidFill>
            <a:ln>
              <a:noFill/>
            </a:ln>
          </p:spPr>
          <p:style>
            <a:lnRef idx="0"/>
            <a:fillRef idx="0"/>
            <a:effectRef idx="0"/>
            <a:fontRef idx="minor"/>
          </p:style>
        </p:sp>
        <p:sp>
          <p:nvSpPr>
            <p:cNvPr id="713" name="CustomShape 140"/>
            <p:cNvSpPr/>
            <p:nvPr/>
          </p:nvSpPr>
          <p:spPr>
            <a:xfrm>
              <a:off x="4581720" y="845280"/>
              <a:ext cx="30600" cy="12600"/>
            </a:xfrm>
            <a:custGeom>
              <a:avLst/>
              <a:gdLst/>
              <a:ahLst/>
              <a:rect l="l" t="t" r="r" b="b"/>
              <a:pathLst>
                <a:path w="426" h="437">
                  <a:moveTo>
                    <a:pt x="252" y="1"/>
                  </a:moveTo>
                  <a:cubicBezTo>
                    <a:pt x="127" y="8"/>
                    <a:pt x="23" y="65"/>
                    <a:pt x="8" y="190"/>
                  </a:cubicBezTo>
                  <a:cubicBezTo>
                    <a:pt x="1" y="316"/>
                    <a:pt x="63" y="418"/>
                    <a:pt x="197" y="433"/>
                  </a:cubicBezTo>
                  <a:cubicBezTo>
                    <a:pt x="210" y="435"/>
                    <a:pt x="223" y="436"/>
                    <a:pt x="236" y="436"/>
                  </a:cubicBezTo>
                  <a:cubicBezTo>
                    <a:pt x="343" y="436"/>
                    <a:pt x="418" y="372"/>
                    <a:pt x="418" y="254"/>
                  </a:cubicBezTo>
                  <a:cubicBezTo>
                    <a:pt x="426" y="135"/>
                    <a:pt x="401" y="25"/>
                    <a:pt x="252" y="1"/>
                  </a:cubicBezTo>
                  <a:close/>
                </a:path>
              </a:pathLst>
            </a:custGeom>
            <a:solidFill>
              <a:schemeClr val="dk2"/>
            </a:solidFill>
            <a:ln>
              <a:noFill/>
            </a:ln>
          </p:spPr>
          <p:style>
            <a:lnRef idx="0"/>
            <a:fillRef idx="0"/>
            <a:effectRef idx="0"/>
            <a:fontRef idx="minor"/>
          </p:style>
        </p:sp>
        <p:sp>
          <p:nvSpPr>
            <p:cNvPr id="714" name="CustomShape 141"/>
            <p:cNvSpPr/>
            <p:nvPr/>
          </p:nvSpPr>
          <p:spPr>
            <a:xfrm>
              <a:off x="4075560" y="1112760"/>
              <a:ext cx="33480" cy="13320"/>
            </a:xfrm>
            <a:custGeom>
              <a:avLst/>
              <a:gdLst/>
              <a:ahLst/>
              <a:rect l="l" t="t" r="r" b="b"/>
              <a:pathLst>
                <a:path w="464" h="467">
                  <a:moveTo>
                    <a:pt x="211" y="1"/>
                  </a:moveTo>
                  <a:cubicBezTo>
                    <a:pt x="36" y="1"/>
                    <a:pt x="15" y="151"/>
                    <a:pt x="8" y="302"/>
                  </a:cubicBezTo>
                  <a:cubicBezTo>
                    <a:pt x="1" y="357"/>
                    <a:pt x="8" y="412"/>
                    <a:pt x="1" y="467"/>
                  </a:cubicBezTo>
                  <a:cubicBezTo>
                    <a:pt x="63" y="467"/>
                    <a:pt x="118" y="467"/>
                    <a:pt x="173" y="452"/>
                  </a:cubicBezTo>
                  <a:cubicBezTo>
                    <a:pt x="322" y="412"/>
                    <a:pt x="463" y="340"/>
                    <a:pt x="426" y="161"/>
                  </a:cubicBezTo>
                  <a:cubicBezTo>
                    <a:pt x="409" y="89"/>
                    <a:pt x="307" y="2"/>
                    <a:pt x="237" y="2"/>
                  </a:cubicBezTo>
                  <a:cubicBezTo>
                    <a:pt x="228" y="1"/>
                    <a:pt x="219" y="1"/>
                    <a:pt x="211" y="1"/>
                  </a:cubicBezTo>
                  <a:close/>
                </a:path>
              </a:pathLst>
            </a:custGeom>
            <a:solidFill>
              <a:schemeClr val="dk2"/>
            </a:solidFill>
            <a:ln>
              <a:noFill/>
            </a:ln>
          </p:spPr>
          <p:style>
            <a:lnRef idx="0"/>
            <a:fillRef idx="0"/>
            <a:effectRef idx="0"/>
            <a:fontRef idx="minor"/>
          </p:style>
        </p:sp>
        <p:sp>
          <p:nvSpPr>
            <p:cNvPr id="715" name="CustomShape 142"/>
            <p:cNvSpPr/>
            <p:nvPr/>
          </p:nvSpPr>
          <p:spPr>
            <a:xfrm>
              <a:off x="4074840" y="1126440"/>
              <a:ext cx="360" cy="360"/>
            </a:xfrm>
            <a:custGeom>
              <a:avLst/>
              <a:gdLst/>
              <a:ahLst/>
              <a:rect l="l" t="t" r="r" b="b"/>
              <a:pathLst>
                <a:path w="10" h="9">
                  <a:moveTo>
                    <a:pt x="0" y="1"/>
                  </a:moveTo>
                  <a:lnTo>
                    <a:pt x="10" y="8"/>
                  </a:lnTo>
                  <a:lnTo>
                    <a:pt x="10" y="1"/>
                  </a:lnTo>
                  <a:close/>
                </a:path>
              </a:pathLst>
            </a:custGeom>
            <a:solidFill>
              <a:schemeClr val="dk2"/>
            </a:solidFill>
            <a:ln>
              <a:noFill/>
            </a:ln>
          </p:spPr>
          <p:style>
            <a:lnRef idx="0"/>
            <a:fillRef idx="0"/>
            <a:effectRef idx="0"/>
            <a:fontRef idx="minor"/>
          </p:style>
        </p:sp>
        <p:sp>
          <p:nvSpPr>
            <p:cNvPr id="716" name="CustomShape 143"/>
            <p:cNvSpPr/>
            <p:nvPr/>
          </p:nvSpPr>
          <p:spPr>
            <a:xfrm>
              <a:off x="5019840" y="1092240"/>
              <a:ext cx="35280" cy="11880"/>
            </a:xfrm>
            <a:custGeom>
              <a:avLst/>
              <a:gdLst/>
              <a:ahLst/>
              <a:rect l="l" t="t" r="r" b="b"/>
              <a:pathLst>
                <a:path w="489" h="410">
                  <a:moveTo>
                    <a:pt x="283" y="0"/>
                  </a:moveTo>
                  <a:cubicBezTo>
                    <a:pt x="260" y="0"/>
                    <a:pt x="235" y="5"/>
                    <a:pt x="206" y="16"/>
                  </a:cubicBezTo>
                  <a:cubicBezTo>
                    <a:pt x="87" y="63"/>
                    <a:pt x="0" y="165"/>
                    <a:pt x="72" y="300"/>
                  </a:cubicBezTo>
                  <a:cubicBezTo>
                    <a:pt x="104" y="354"/>
                    <a:pt x="206" y="409"/>
                    <a:pt x="284" y="409"/>
                  </a:cubicBezTo>
                  <a:cubicBezTo>
                    <a:pt x="290" y="410"/>
                    <a:pt x="296" y="410"/>
                    <a:pt x="301" y="410"/>
                  </a:cubicBezTo>
                  <a:cubicBezTo>
                    <a:pt x="431" y="410"/>
                    <a:pt x="489" y="309"/>
                    <a:pt x="465" y="173"/>
                  </a:cubicBezTo>
                  <a:cubicBezTo>
                    <a:pt x="427" y="79"/>
                    <a:pt x="375" y="0"/>
                    <a:pt x="283" y="0"/>
                  </a:cubicBezTo>
                  <a:close/>
                </a:path>
              </a:pathLst>
            </a:custGeom>
            <a:solidFill>
              <a:schemeClr val="dk2"/>
            </a:solidFill>
            <a:ln>
              <a:noFill/>
            </a:ln>
          </p:spPr>
          <p:style>
            <a:lnRef idx="0"/>
            <a:fillRef idx="0"/>
            <a:effectRef idx="0"/>
            <a:fontRef idx="minor"/>
          </p:style>
        </p:sp>
        <p:sp>
          <p:nvSpPr>
            <p:cNvPr id="717" name="CustomShape 144"/>
            <p:cNvSpPr/>
            <p:nvPr/>
          </p:nvSpPr>
          <p:spPr>
            <a:xfrm>
              <a:off x="6373800" y="1052280"/>
              <a:ext cx="32040" cy="11880"/>
            </a:xfrm>
            <a:custGeom>
              <a:avLst/>
              <a:gdLst/>
              <a:ahLst/>
              <a:rect l="l" t="t" r="r" b="b"/>
              <a:pathLst>
                <a:path w="443" h="418">
                  <a:moveTo>
                    <a:pt x="244" y="0"/>
                  </a:moveTo>
                  <a:cubicBezTo>
                    <a:pt x="112" y="0"/>
                    <a:pt x="0" y="55"/>
                    <a:pt x="8" y="197"/>
                  </a:cubicBezTo>
                  <a:cubicBezTo>
                    <a:pt x="8" y="331"/>
                    <a:pt x="102" y="410"/>
                    <a:pt x="244" y="418"/>
                  </a:cubicBezTo>
                  <a:cubicBezTo>
                    <a:pt x="371" y="378"/>
                    <a:pt x="442" y="291"/>
                    <a:pt x="425" y="157"/>
                  </a:cubicBezTo>
                  <a:cubicBezTo>
                    <a:pt x="418" y="55"/>
                    <a:pt x="339" y="0"/>
                    <a:pt x="244" y="0"/>
                  </a:cubicBezTo>
                  <a:close/>
                </a:path>
              </a:pathLst>
            </a:custGeom>
            <a:solidFill>
              <a:schemeClr val="dk2"/>
            </a:solidFill>
            <a:ln>
              <a:noFill/>
            </a:ln>
          </p:spPr>
          <p:style>
            <a:lnRef idx="0"/>
            <a:fillRef idx="0"/>
            <a:effectRef idx="0"/>
            <a:fontRef idx="minor"/>
          </p:style>
        </p:sp>
        <p:sp>
          <p:nvSpPr>
            <p:cNvPr id="718" name="CustomShape 145"/>
            <p:cNvSpPr/>
            <p:nvPr/>
          </p:nvSpPr>
          <p:spPr>
            <a:xfrm>
              <a:off x="2938680" y="921600"/>
              <a:ext cx="32400" cy="11880"/>
            </a:xfrm>
            <a:custGeom>
              <a:avLst/>
              <a:gdLst/>
              <a:ahLst/>
              <a:rect l="l" t="t" r="r" b="b"/>
              <a:pathLst>
                <a:path w="448" h="418">
                  <a:moveTo>
                    <a:pt x="204" y="0"/>
                  </a:moveTo>
                  <a:cubicBezTo>
                    <a:pt x="70" y="40"/>
                    <a:pt x="0" y="125"/>
                    <a:pt x="15" y="259"/>
                  </a:cubicBezTo>
                  <a:cubicBezTo>
                    <a:pt x="23" y="353"/>
                    <a:pt x="102" y="418"/>
                    <a:pt x="204" y="418"/>
                  </a:cubicBezTo>
                  <a:cubicBezTo>
                    <a:pt x="331" y="418"/>
                    <a:pt x="448" y="361"/>
                    <a:pt x="440" y="212"/>
                  </a:cubicBezTo>
                  <a:cubicBezTo>
                    <a:pt x="433" y="87"/>
                    <a:pt x="338" y="8"/>
                    <a:pt x="204" y="0"/>
                  </a:cubicBezTo>
                  <a:close/>
                </a:path>
              </a:pathLst>
            </a:custGeom>
            <a:solidFill>
              <a:schemeClr val="dk2"/>
            </a:solidFill>
            <a:ln>
              <a:noFill/>
            </a:ln>
          </p:spPr>
          <p:style>
            <a:lnRef idx="0"/>
            <a:fillRef idx="0"/>
            <a:effectRef idx="0"/>
            <a:fontRef idx="minor"/>
          </p:style>
        </p:sp>
        <p:sp>
          <p:nvSpPr>
            <p:cNvPr id="719" name="CustomShape 146"/>
            <p:cNvSpPr/>
            <p:nvPr/>
          </p:nvSpPr>
          <p:spPr>
            <a:xfrm>
              <a:off x="2846520" y="924480"/>
              <a:ext cx="31320" cy="11880"/>
            </a:xfrm>
            <a:custGeom>
              <a:avLst/>
              <a:gdLst/>
              <a:ahLst/>
              <a:rect l="l" t="t" r="r" b="b"/>
              <a:pathLst>
                <a:path w="433" h="412">
                  <a:moveTo>
                    <a:pt x="209" y="0"/>
                  </a:moveTo>
                  <a:cubicBezTo>
                    <a:pt x="110" y="0"/>
                    <a:pt x="15" y="33"/>
                    <a:pt x="8" y="166"/>
                  </a:cubicBezTo>
                  <a:cubicBezTo>
                    <a:pt x="0" y="285"/>
                    <a:pt x="63" y="395"/>
                    <a:pt x="197" y="410"/>
                  </a:cubicBezTo>
                  <a:cubicBezTo>
                    <a:pt x="208" y="411"/>
                    <a:pt x="218" y="412"/>
                    <a:pt x="228" y="412"/>
                  </a:cubicBezTo>
                  <a:cubicBezTo>
                    <a:pt x="331" y="412"/>
                    <a:pt x="405" y="337"/>
                    <a:pt x="433" y="230"/>
                  </a:cubicBezTo>
                  <a:cubicBezTo>
                    <a:pt x="433" y="96"/>
                    <a:pt x="386" y="9"/>
                    <a:pt x="244" y="2"/>
                  </a:cubicBezTo>
                  <a:cubicBezTo>
                    <a:pt x="232" y="1"/>
                    <a:pt x="221" y="0"/>
                    <a:pt x="209" y="0"/>
                  </a:cubicBezTo>
                  <a:close/>
                </a:path>
              </a:pathLst>
            </a:custGeom>
            <a:solidFill>
              <a:schemeClr val="dk2"/>
            </a:solidFill>
            <a:ln>
              <a:noFill/>
            </a:ln>
          </p:spPr>
          <p:style>
            <a:lnRef idx="0"/>
            <a:fillRef idx="0"/>
            <a:effectRef idx="0"/>
            <a:fontRef idx="minor"/>
          </p:style>
        </p:sp>
        <p:sp>
          <p:nvSpPr>
            <p:cNvPr id="720" name="CustomShape 147"/>
            <p:cNvSpPr/>
            <p:nvPr/>
          </p:nvSpPr>
          <p:spPr>
            <a:xfrm>
              <a:off x="4090320" y="861480"/>
              <a:ext cx="31320" cy="12240"/>
            </a:xfrm>
            <a:custGeom>
              <a:avLst/>
              <a:gdLst/>
              <a:ahLst/>
              <a:rect l="l" t="t" r="r" b="b"/>
              <a:pathLst>
                <a:path w="434" h="422">
                  <a:moveTo>
                    <a:pt x="214" y="0"/>
                  </a:moveTo>
                  <a:cubicBezTo>
                    <a:pt x="191" y="0"/>
                    <a:pt x="167" y="4"/>
                    <a:pt x="142" y="11"/>
                  </a:cubicBezTo>
                  <a:cubicBezTo>
                    <a:pt x="48" y="36"/>
                    <a:pt x="1" y="113"/>
                    <a:pt x="1" y="207"/>
                  </a:cubicBezTo>
                  <a:cubicBezTo>
                    <a:pt x="8" y="336"/>
                    <a:pt x="74" y="421"/>
                    <a:pt x="205" y="421"/>
                  </a:cubicBezTo>
                  <a:cubicBezTo>
                    <a:pt x="210" y="421"/>
                    <a:pt x="216" y="421"/>
                    <a:pt x="222" y="421"/>
                  </a:cubicBezTo>
                  <a:cubicBezTo>
                    <a:pt x="346" y="389"/>
                    <a:pt x="433" y="302"/>
                    <a:pt x="411" y="168"/>
                  </a:cubicBezTo>
                  <a:cubicBezTo>
                    <a:pt x="385" y="66"/>
                    <a:pt x="312" y="0"/>
                    <a:pt x="214" y="0"/>
                  </a:cubicBezTo>
                  <a:close/>
                </a:path>
              </a:pathLst>
            </a:custGeom>
            <a:solidFill>
              <a:schemeClr val="dk2"/>
            </a:solidFill>
            <a:ln>
              <a:noFill/>
            </a:ln>
          </p:spPr>
          <p:style>
            <a:lnRef idx="0"/>
            <a:fillRef idx="0"/>
            <a:effectRef idx="0"/>
            <a:fontRef idx="minor"/>
          </p:style>
        </p:sp>
        <p:sp>
          <p:nvSpPr>
            <p:cNvPr id="721" name="CustomShape 148"/>
            <p:cNvSpPr/>
            <p:nvPr/>
          </p:nvSpPr>
          <p:spPr>
            <a:xfrm>
              <a:off x="1728720" y="781560"/>
              <a:ext cx="31680" cy="11880"/>
            </a:xfrm>
            <a:custGeom>
              <a:avLst/>
              <a:gdLst/>
              <a:ahLst/>
              <a:rect l="l" t="t" r="r" b="b"/>
              <a:pathLst>
                <a:path w="441" h="416">
                  <a:moveTo>
                    <a:pt x="207" y="1"/>
                  </a:moveTo>
                  <a:cubicBezTo>
                    <a:pt x="129" y="1"/>
                    <a:pt x="66" y="46"/>
                    <a:pt x="40" y="121"/>
                  </a:cubicBezTo>
                  <a:cubicBezTo>
                    <a:pt x="1" y="248"/>
                    <a:pt x="33" y="358"/>
                    <a:pt x="157" y="405"/>
                  </a:cubicBezTo>
                  <a:cubicBezTo>
                    <a:pt x="181" y="412"/>
                    <a:pt x="204" y="415"/>
                    <a:pt x="224" y="415"/>
                  </a:cubicBezTo>
                  <a:cubicBezTo>
                    <a:pt x="321" y="415"/>
                    <a:pt x="387" y="344"/>
                    <a:pt x="426" y="248"/>
                  </a:cubicBezTo>
                  <a:cubicBezTo>
                    <a:pt x="441" y="114"/>
                    <a:pt x="371" y="27"/>
                    <a:pt x="244" y="4"/>
                  </a:cubicBezTo>
                  <a:cubicBezTo>
                    <a:pt x="231" y="2"/>
                    <a:pt x="219" y="1"/>
                    <a:pt x="207" y="1"/>
                  </a:cubicBezTo>
                  <a:close/>
                </a:path>
              </a:pathLst>
            </a:custGeom>
            <a:solidFill>
              <a:schemeClr val="dk2"/>
            </a:solidFill>
            <a:ln>
              <a:noFill/>
            </a:ln>
          </p:spPr>
          <p:style>
            <a:lnRef idx="0"/>
            <a:fillRef idx="0"/>
            <a:effectRef idx="0"/>
            <a:fontRef idx="minor"/>
          </p:style>
        </p:sp>
        <p:sp>
          <p:nvSpPr>
            <p:cNvPr id="722" name="CustomShape 149"/>
            <p:cNvSpPr/>
            <p:nvPr/>
          </p:nvSpPr>
          <p:spPr>
            <a:xfrm>
              <a:off x="4179600" y="913680"/>
              <a:ext cx="79920" cy="25200"/>
            </a:xfrm>
            <a:custGeom>
              <a:avLst/>
              <a:gdLst/>
              <a:ahLst/>
              <a:rect l="l" t="t" r="r" b="b"/>
              <a:pathLst>
                <a:path w="1103" h="862">
                  <a:moveTo>
                    <a:pt x="282" y="1"/>
                  </a:moveTo>
                  <a:cubicBezTo>
                    <a:pt x="196" y="1"/>
                    <a:pt x="116" y="53"/>
                    <a:pt x="71" y="142"/>
                  </a:cubicBezTo>
                  <a:cubicBezTo>
                    <a:pt x="1" y="284"/>
                    <a:pt x="40" y="433"/>
                    <a:pt x="212" y="488"/>
                  </a:cubicBezTo>
                  <a:cubicBezTo>
                    <a:pt x="316" y="520"/>
                    <a:pt x="433" y="513"/>
                    <a:pt x="553" y="520"/>
                  </a:cubicBezTo>
                  <a:cubicBezTo>
                    <a:pt x="571" y="707"/>
                    <a:pt x="632" y="861"/>
                    <a:pt x="794" y="861"/>
                  </a:cubicBezTo>
                  <a:cubicBezTo>
                    <a:pt x="831" y="861"/>
                    <a:pt x="873" y="853"/>
                    <a:pt x="921" y="836"/>
                  </a:cubicBezTo>
                  <a:cubicBezTo>
                    <a:pt x="1102" y="772"/>
                    <a:pt x="1055" y="630"/>
                    <a:pt x="930" y="513"/>
                  </a:cubicBezTo>
                  <a:cubicBezTo>
                    <a:pt x="764" y="356"/>
                    <a:pt x="615" y="190"/>
                    <a:pt x="433" y="56"/>
                  </a:cubicBezTo>
                  <a:cubicBezTo>
                    <a:pt x="384" y="18"/>
                    <a:pt x="332" y="1"/>
                    <a:pt x="282" y="1"/>
                  </a:cubicBezTo>
                  <a:close/>
                </a:path>
              </a:pathLst>
            </a:custGeom>
            <a:solidFill>
              <a:schemeClr val="dk2"/>
            </a:solidFill>
            <a:ln>
              <a:noFill/>
            </a:ln>
          </p:spPr>
          <p:style>
            <a:lnRef idx="0"/>
            <a:fillRef idx="0"/>
            <a:effectRef idx="0"/>
            <a:fontRef idx="minor"/>
          </p:style>
        </p:sp>
        <p:sp>
          <p:nvSpPr>
            <p:cNvPr id="723" name="CustomShape 150"/>
            <p:cNvSpPr/>
            <p:nvPr/>
          </p:nvSpPr>
          <p:spPr>
            <a:xfrm>
              <a:off x="5498280" y="878400"/>
              <a:ext cx="27720" cy="11160"/>
            </a:xfrm>
            <a:custGeom>
              <a:avLst/>
              <a:gdLst/>
              <a:ahLst/>
              <a:rect l="l" t="t" r="r" b="b"/>
              <a:pathLst>
                <a:path w="387" h="394">
                  <a:moveTo>
                    <a:pt x="164" y="1"/>
                  </a:moveTo>
                  <a:cubicBezTo>
                    <a:pt x="91" y="1"/>
                    <a:pt x="29" y="64"/>
                    <a:pt x="16" y="147"/>
                  </a:cubicBezTo>
                  <a:cubicBezTo>
                    <a:pt x="1" y="281"/>
                    <a:pt x="95" y="360"/>
                    <a:pt x="212" y="390"/>
                  </a:cubicBezTo>
                  <a:cubicBezTo>
                    <a:pt x="223" y="392"/>
                    <a:pt x="233" y="393"/>
                    <a:pt x="242" y="393"/>
                  </a:cubicBezTo>
                  <a:cubicBezTo>
                    <a:pt x="315" y="393"/>
                    <a:pt x="371" y="339"/>
                    <a:pt x="386" y="249"/>
                  </a:cubicBezTo>
                  <a:cubicBezTo>
                    <a:pt x="386" y="124"/>
                    <a:pt x="314" y="29"/>
                    <a:pt x="197" y="5"/>
                  </a:cubicBezTo>
                  <a:cubicBezTo>
                    <a:pt x="186" y="2"/>
                    <a:pt x="175" y="1"/>
                    <a:pt x="164" y="1"/>
                  </a:cubicBezTo>
                  <a:close/>
                </a:path>
              </a:pathLst>
            </a:custGeom>
            <a:solidFill>
              <a:schemeClr val="dk2"/>
            </a:solidFill>
            <a:ln>
              <a:noFill/>
            </a:ln>
          </p:spPr>
          <p:style>
            <a:lnRef idx="0"/>
            <a:fillRef idx="0"/>
            <a:effectRef idx="0"/>
            <a:fontRef idx="minor"/>
          </p:style>
        </p:sp>
        <p:sp>
          <p:nvSpPr>
            <p:cNvPr id="724" name="CustomShape 151"/>
            <p:cNvSpPr/>
            <p:nvPr/>
          </p:nvSpPr>
          <p:spPr>
            <a:xfrm>
              <a:off x="1680840" y="710640"/>
              <a:ext cx="74880" cy="30240"/>
            </a:xfrm>
            <a:custGeom>
              <a:avLst/>
              <a:gdLst/>
              <a:ahLst/>
              <a:rect l="l" t="t" r="r" b="b"/>
              <a:pathLst>
                <a:path w="1032" h="1037">
                  <a:moveTo>
                    <a:pt x="691" y="0"/>
                  </a:moveTo>
                  <a:cubicBezTo>
                    <a:pt x="684" y="0"/>
                    <a:pt x="677" y="1"/>
                    <a:pt x="669" y="1"/>
                  </a:cubicBezTo>
                  <a:cubicBezTo>
                    <a:pt x="354" y="135"/>
                    <a:pt x="0" y="252"/>
                    <a:pt x="299" y="717"/>
                  </a:cubicBezTo>
                  <a:cubicBezTo>
                    <a:pt x="394" y="930"/>
                    <a:pt x="449" y="1037"/>
                    <a:pt x="521" y="1037"/>
                  </a:cubicBezTo>
                  <a:cubicBezTo>
                    <a:pt x="592" y="1037"/>
                    <a:pt x="678" y="932"/>
                    <a:pt x="835" y="724"/>
                  </a:cubicBezTo>
                  <a:cubicBezTo>
                    <a:pt x="898" y="600"/>
                    <a:pt x="960" y="481"/>
                    <a:pt x="1024" y="354"/>
                  </a:cubicBezTo>
                  <a:cubicBezTo>
                    <a:pt x="1032" y="118"/>
                    <a:pt x="920" y="0"/>
                    <a:pt x="691" y="0"/>
                  </a:cubicBezTo>
                  <a:close/>
                </a:path>
              </a:pathLst>
            </a:custGeom>
            <a:solidFill>
              <a:schemeClr val="dk2"/>
            </a:solidFill>
            <a:ln>
              <a:noFill/>
            </a:ln>
          </p:spPr>
          <p:style>
            <a:lnRef idx="0"/>
            <a:fillRef idx="0"/>
            <a:effectRef idx="0"/>
            <a:fontRef idx="minor"/>
          </p:style>
        </p:sp>
        <p:sp>
          <p:nvSpPr>
            <p:cNvPr id="725" name="CustomShape 152"/>
            <p:cNvSpPr/>
            <p:nvPr/>
          </p:nvSpPr>
          <p:spPr>
            <a:xfrm>
              <a:off x="2019240" y="659520"/>
              <a:ext cx="23040" cy="10800"/>
            </a:xfrm>
            <a:custGeom>
              <a:avLst/>
              <a:gdLst/>
              <a:ahLst/>
              <a:rect l="l" t="t" r="r" b="b"/>
              <a:pathLst>
                <a:path w="324" h="379">
                  <a:moveTo>
                    <a:pt x="142" y="0"/>
                  </a:moveTo>
                  <a:cubicBezTo>
                    <a:pt x="47" y="8"/>
                    <a:pt x="10" y="85"/>
                    <a:pt x="0" y="204"/>
                  </a:cubicBezTo>
                  <a:cubicBezTo>
                    <a:pt x="32" y="251"/>
                    <a:pt x="64" y="338"/>
                    <a:pt x="127" y="369"/>
                  </a:cubicBezTo>
                  <a:cubicBezTo>
                    <a:pt x="144" y="375"/>
                    <a:pt x="160" y="378"/>
                    <a:pt x="175" y="378"/>
                  </a:cubicBezTo>
                  <a:cubicBezTo>
                    <a:pt x="247" y="378"/>
                    <a:pt x="287" y="307"/>
                    <a:pt x="301" y="236"/>
                  </a:cubicBezTo>
                  <a:cubicBezTo>
                    <a:pt x="323" y="117"/>
                    <a:pt x="301" y="0"/>
                    <a:pt x="142" y="0"/>
                  </a:cubicBezTo>
                  <a:close/>
                </a:path>
              </a:pathLst>
            </a:custGeom>
            <a:solidFill>
              <a:schemeClr val="dk2"/>
            </a:solidFill>
            <a:ln>
              <a:noFill/>
            </a:ln>
          </p:spPr>
          <p:style>
            <a:lnRef idx="0"/>
            <a:fillRef idx="0"/>
            <a:effectRef idx="0"/>
            <a:fontRef idx="minor"/>
          </p:style>
        </p:sp>
        <p:sp>
          <p:nvSpPr>
            <p:cNvPr id="726" name="CustomShape 153"/>
            <p:cNvSpPr/>
            <p:nvPr/>
          </p:nvSpPr>
          <p:spPr>
            <a:xfrm>
              <a:off x="4380840" y="1138320"/>
              <a:ext cx="29520" cy="8280"/>
            </a:xfrm>
            <a:custGeom>
              <a:avLst/>
              <a:gdLst/>
              <a:ahLst/>
              <a:rect l="l" t="t" r="r" b="b"/>
              <a:pathLst>
                <a:path w="411" h="294">
                  <a:moveTo>
                    <a:pt x="278" y="0"/>
                  </a:moveTo>
                  <a:cubicBezTo>
                    <a:pt x="272" y="0"/>
                    <a:pt x="267" y="1"/>
                    <a:pt x="261" y="1"/>
                  </a:cubicBezTo>
                  <a:cubicBezTo>
                    <a:pt x="182" y="1"/>
                    <a:pt x="64" y="39"/>
                    <a:pt x="47" y="86"/>
                  </a:cubicBezTo>
                  <a:cubicBezTo>
                    <a:pt x="0" y="220"/>
                    <a:pt x="104" y="285"/>
                    <a:pt x="229" y="292"/>
                  </a:cubicBezTo>
                  <a:cubicBezTo>
                    <a:pt x="235" y="293"/>
                    <a:pt x="241" y="293"/>
                    <a:pt x="247" y="293"/>
                  </a:cubicBezTo>
                  <a:cubicBezTo>
                    <a:pt x="326" y="293"/>
                    <a:pt x="389" y="246"/>
                    <a:pt x="410" y="158"/>
                  </a:cubicBezTo>
                  <a:cubicBezTo>
                    <a:pt x="410" y="63"/>
                    <a:pt x="356" y="0"/>
                    <a:pt x="278" y="0"/>
                  </a:cubicBezTo>
                  <a:close/>
                </a:path>
              </a:pathLst>
            </a:custGeom>
            <a:solidFill>
              <a:schemeClr val="dk2"/>
            </a:solidFill>
            <a:ln>
              <a:noFill/>
            </a:ln>
          </p:spPr>
          <p:style>
            <a:lnRef idx="0"/>
            <a:fillRef idx="0"/>
            <a:effectRef idx="0"/>
            <a:fontRef idx="minor"/>
          </p:style>
        </p:sp>
        <p:sp>
          <p:nvSpPr>
            <p:cNvPr id="727" name="CustomShape 154"/>
            <p:cNvSpPr/>
            <p:nvPr/>
          </p:nvSpPr>
          <p:spPr>
            <a:xfrm>
              <a:off x="5978880" y="891720"/>
              <a:ext cx="62280" cy="15480"/>
            </a:xfrm>
            <a:custGeom>
              <a:avLst/>
              <a:gdLst/>
              <a:ahLst/>
              <a:rect l="l" t="t" r="r" b="b"/>
              <a:pathLst>
                <a:path w="861" h="538">
                  <a:moveTo>
                    <a:pt x="573" y="1"/>
                  </a:moveTo>
                  <a:cubicBezTo>
                    <a:pt x="479" y="1"/>
                    <a:pt x="390" y="83"/>
                    <a:pt x="331" y="182"/>
                  </a:cubicBezTo>
                  <a:cubicBezTo>
                    <a:pt x="190" y="207"/>
                    <a:pt x="1" y="199"/>
                    <a:pt x="40" y="404"/>
                  </a:cubicBezTo>
                  <a:cubicBezTo>
                    <a:pt x="65" y="530"/>
                    <a:pt x="207" y="538"/>
                    <a:pt x="324" y="538"/>
                  </a:cubicBezTo>
                  <a:cubicBezTo>
                    <a:pt x="418" y="483"/>
                    <a:pt x="520" y="426"/>
                    <a:pt x="600" y="356"/>
                  </a:cubicBezTo>
                  <a:cubicBezTo>
                    <a:pt x="686" y="269"/>
                    <a:pt x="860" y="152"/>
                    <a:pt x="671" y="33"/>
                  </a:cubicBezTo>
                  <a:cubicBezTo>
                    <a:pt x="639" y="11"/>
                    <a:pt x="606" y="1"/>
                    <a:pt x="573" y="1"/>
                  </a:cubicBezTo>
                  <a:close/>
                </a:path>
              </a:pathLst>
            </a:custGeom>
            <a:solidFill>
              <a:schemeClr val="dk2"/>
            </a:solidFill>
            <a:ln>
              <a:noFill/>
            </a:ln>
          </p:spPr>
          <p:style>
            <a:lnRef idx="0"/>
            <a:fillRef idx="0"/>
            <a:effectRef idx="0"/>
            <a:fontRef idx="minor"/>
          </p:style>
        </p:sp>
        <p:sp>
          <p:nvSpPr>
            <p:cNvPr id="728" name="CustomShape 155"/>
            <p:cNvSpPr/>
            <p:nvPr/>
          </p:nvSpPr>
          <p:spPr>
            <a:xfrm>
              <a:off x="4723200" y="989640"/>
              <a:ext cx="37440" cy="8280"/>
            </a:xfrm>
            <a:custGeom>
              <a:avLst/>
              <a:gdLst/>
              <a:ahLst/>
              <a:rect l="l" t="t" r="r" b="b"/>
              <a:pathLst>
                <a:path w="521" h="289">
                  <a:moveTo>
                    <a:pt x="466" y="0"/>
                  </a:moveTo>
                  <a:cubicBezTo>
                    <a:pt x="309" y="32"/>
                    <a:pt x="158" y="72"/>
                    <a:pt x="1" y="112"/>
                  </a:cubicBezTo>
                  <a:cubicBezTo>
                    <a:pt x="25" y="159"/>
                    <a:pt x="33" y="229"/>
                    <a:pt x="73" y="244"/>
                  </a:cubicBezTo>
                  <a:cubicBezTo>
                    <a:pt x="123" y="274"/>
                    <a:pt x="175" y="288"/>
                    <a:pt x="227" y="288"/>
                  </a:cubicBezTo>
                  <a:cubicBezTo>
                    <a:pt x="309" y="288"/>
                    <a:pt x="389" y="252"/>
                    <a:pt x="458" y="189"/>
                  </a:cubicBezTo>
                  <a:cubicBezTo>
                    <a:pt x="498" y="159"/>
                    <a:pt x="498" y="95"/>
                    <a:pt x="520" y="55"/>
                  </a:cubicBezTo>
                  <a:cubicBezTo>
                    <a:pt x="498" y="32"/>
                    <a:pt x="481" y="0"/>
                    <a:pt x="466" y="0"/>
                  </a:cubicBezTo>
                  <a:close/>
                </a:path>
              </a:pathLst>
            </a:custGeom>
            <a:solidFill>
              <a:schemeClr val="dk2"/>
            </a:solidFill>
            <a:ln>
              <a:noFill/>
            </a:ln>
          </p:spPr>
          <p:style>
            <a:lnRef idx="0"/>
            <a:fillRef idx="0"/>
            <a:effectRef idx="0"/>
            <a:fontRef idx="minor"/>
          </p:style>
        </p:sp>
        <p:sp>
          <p:nvSpPr>
            <p:cNvPr id="729" name="CustomShape 156"/>
            <p:cNvSpPr/>
            <p:nvPr/>
          </p:nvSpPr>
          <p:spPr>
            <a:xfrm>
              <a:off x="2038320" y="878760"/>
              <a:ext cx="27720" cy="11160"/>
            </a:xfrm>
            <a:custGeom>
              <a:avLst/>
              <a:gdLst/>
              <a:ahLst/>
              <a:rect l="l" t="t" r="r" b="b"/>
              <a:pathLst>
                <a:path w="387" h="389">
                  <a:moveTo>
                    <a:pt x="161" y="0"/>
                  </a:moveTo>
                  <a:cubicBezTo>
                    <a:pt x="65" y="0"/>
                    <a:pt x="1" y="76"/>
                    <a:pt x="1" y="158"/>
                  </a:cubicBezTo>
                  <a:cubicBezTo>
                    <a:pt x="1" y="292"/>
                    <a:pt x="95" y="364"/>
                    <a:pt x="213" y="386"/>
                  </a:cubicBezTo>
                  <a:cubicBezTo>
                    <a:pt x="224" y="388"/>
                    <a:pt x="234" y="389"/>
                    <a:pt x="244" y="389"/>
                  </a:cubicBezTo>
                  <a:cubicBezTo>
                    <a:pt x="334" y="389"/>
                    <a:pt x="380" y="321"/>
                    <a:pt x="386" y="229"/>
                  </a:cubicBezTo>
                  <a:cubicBezTo>
                    <a:pt x="364" y="110"/>
                    <a:pt x="299" y="16"/>
                    <a:pt x="175" y="1"/>
                  </a:cubicBezTo>
                  <a:cubicBezTo>
                    <a:pt x="170" y="0"/>
                    <a:pt x="166" y="0"/>
                    <a:pt x="161" y="0"/>
                  </a:cubicBezTo>
                  <a:close/>
                </a:path>
              </a:pathLst>
            </a:custGeom>
            <a:solidFill>
              <a:schemeClr val="dk2"/>
            </a:solidFill>
            <a:ln>
              <a:noFill/>
            </a:ln>
          </p:spPr>
          <p:style>
            <a:lnRef idx="0"/>
            <a:fillRef idx="0"/>
            <a:effectRef idx="0"/>
            <a:fontRef idx="minor"/>
          </p:style>
        </p:sp>
        <p:sp>
          <p:nvSpPr>
            <p:cNvPr id="730" name="CustomShape 157"/>
            <p:cNvSpPr/>
            <p:nvPr/>
          </p:nvSpPr>
          <p:spPr>
            <a:xfrm>
              <a:off x="1657440" y="697680"/>
              <a:ext cx="37080" cy="11880"/>
            </a:xfrm>
            <a:custGeom>
              <a:avLst/>
              <a:gdLst/>
              <a:ahLst/>
              <a:rect l="l" t="t" r="r" b="b"/>
              <a:pathLst>
                <a:path w="513" h="408">
                  <a:moveTo>
                    <a:pt x="348" y="1"/>
                  </a:moveTo>
                  <a:cubicBezTo>
                    <a:pt x="151" y="1"/>
                    <a:pt x="78" y="160"/>
                    <a:pt x="0" y="407"/>
                  </a:cubicBezTo>
                  <a:cubicBezTo>
                    <a:pt x="221" y="345"/>
                    <a:pt x="410" y="337"/>
                    <a:pt x="505" y="133"/>
                  </a:cubicBezTo>
                  <a:cubicBezTo>
                    <a:pt x="512" y="109"/>
                    <a:pt x="457" y="14"/>
                    <a:pt x="418" y="7"/>
                  </a:cubicBezTo>
                  <a:cubicBezTo>
                    <a:pt x="393" y="3"/>
                    <a:pt x="370" y="1"/>
                    <a:pt x="348" y="1"/>
                  </a:cubicBezTo>
                  <a:close/>
                </a:path>
              </a:pathLst>
            </a:custGeom>
            <a:solidFill>
              <a:schemeClr val="dk2"/>
            </a:solidFill>
            <a:ln>
              <a:noFill/>
            </a:ln>
          </p:spPr>
          <p:style>
            <a:lnRef idx="0"/>
            <a:fillRef idx="0"/>
            <a:effectRef idx="0"/>
            <a:fontRef idx="minor"/>
          </p:style>
        </p:sp>
        <p:sp>
          <p:nvSpPr>
            <p:cNvPr id="731" name="CustomShape 158"/>
            <p:cNvSpPr/>
            <p:nvPr/>
          </p:nvSpPr>
          <p:spPr>
            <a:xfrm>
              <a:off x="1879560" y="685440"/>
              <a:ext cx="29520" cy="10800"/>
            </a:xfrm>
            <a:custGeom>
              <a:avLst/>
              <a:gdLst/>
              <a:ahLst/>
              <a:rect l="l" t="t" r="r" b="b"/>
              <a:pathLst>
                <a:path w="409" h="371">
                  <a:moveTo>
                    <a:pt x="243" y="0"/>
                  </a:moveTo>
                  <a:cubicBezTo>
                    <a:pt x="132" y="0"/>
                    <a:pt x="45" y="68"/>
                    <a:pt x="23" y="176"/>
                  </a:cubicBezTo>
                  <a:cubicBezTo>
                    <a:pt x="0" y="263"/>
                    <a:pt x="55" y="348"/>
                    <a:pt x="150" y="365"/>
                  </a:cubicBezTo>
                  <a:cubicBezTo>
                    <a:pt x="167" y="369"/>
                    <a:pt x="183" y="371"/>
                    <a:pt x="198" y="371"/>
                  </a:cubicBezTo>
                  <a:cubicBezTo>
                    <a:pt x="301" y="371"/>
                    <a:pt x="360" y="287"/>
                    <a:pt x="401" y="191"/>
                  </a:cubicBezTo>
                  <a:cubicBezTo>
                    <a:pt x="409" y="97"/>
                    <a:pt x="371" y="17"/>
                    <a:pt x="276" y="2"/>
                  </a:cubicBezTo>
                  <a:cubicBezTo>
                    <a:pt x="265" y="1"/>
                    <a:pt x="254" y="0"/>
                    <a:pt x="243" y="0"/>
                  </a:cubicBezTo>
                  <a:close/>
                </a:path>
              </a:pathLst>
            </a:custGeom>
            <a:solidFill>
              <a:schemeClr val="dk2"/>
            </a:solidFill>
            <a:ln>
              <a:noFill/>
            </a:ln>
          </p:spPr>
          <p:style>
            <a:lnRef idx="0"/>
            <a:fillRef idx="0"/>
            <a:effectRef idx="0"/>
            <a:fontRef idx="minor"/>
          </p:style>
        </p:sp>
        <p:sp>
          <p:nvSpPr>
            <p:cNvPr id="732" name="CustomShape 159"/>
            <p:cNvSpPr/>
            <p:nvPr/>
          </p:nvSpPr>
          <p:spPr>
            <a:xfrm>
              <a:off x="4575600" y="873720"/>
              <a:ext cx="30600" cy="11160"/>
            </a:xfrm>
            <a:custGeom>
              <a:avLst/>
              <a:gdLst/>
              <a:ahLst/>
              <a:rect l="l" t="t" r="r" b="b"/>
              <a:pathLst>
                <a:path w="426" h="383">
                  <a:moveTo>
                    <a:pt x="234" y="0"/>
                  </a:moveTo>
                  <a:cubicBezTo>
                    <a:pt x="113" y="0"/>
                    <a:pt x="38" y="83"/>
                    <a:pt x="16" y="199"/>
                  </a:cubicBezTo>
                  <a:cubicBezTo>
                    <a:pt x="1" y="293"/>
                    <a:pt x="63" y="371"/>
                    <a:pt x="167" y="380"/>
                  </a:cubicBezTo>
                  <a:cubicBezTo>
                    <a:pt x="177" y="381"/>
                    <a:pt x="187" y="382"/>
                    <a:pt x="196" y="382"/>
                  </a:cubicBezTo>
                  <a:cubicBezTo>
                    <a:pt x="311" y="382"/>
                    <a:pt x="382" y="300"/>
                    <a:pt x="426" y="191"/>
                  </a:cubicBezTo>
                  <a:cubicBezTo>
                    <a:pt x="411" y="87"/>
                    <a:pt x="363" y="10"/>
                    <a:pt x="269" y="2"/>
                  </a:cubicBezTo>
                  <a:cubicBezTo>
                    <a:pt x="257" y="1"/>
                    <a:pt x="246" y="0"/>
                    <a:pt x="234" y="0"/>
                  </a:cubicBezTo>
                  <a:close/>
                </a:path>
              </a:pathLst>
            </a:custGeom>
            <a:solidFill>
              <a:schemeClr val="dk2"/>
            </a:solidFill>
            <a:ln>
              <a:noFill/>
            </a:ln>
          </p:spPr>
          <p:style>
            <a:lnRef idx="0"/>
            <a:fillRef idx="0"/>
            <a:effectRef idx="0"/>
            <a:fontRef idx="minor"/>
          </p:style>
        </p:sp>
        <p:sp>
          <p:nvSpPr>
            <p:cNvPr id="733" name="CustomShape 160"/>
            <p:cNvSpPr/>
            <p:nvPr/>
          </p:nvSpPr>
          <p:spPr>
            <a:xfrm>
              <a:off x="6270480" y="1014840"/>
              <a:ext cx="29520" cy="9000"/>
            </a:xfrm>
            <a:custGeom>
              <a:avLst/>
              <a:gdLst/>
              <a:ahLst/>
              <a:rect l="l" t="t" r="r" b="b"/>
              <a:pathLst>
                <a:path w="411" h="317">
                  <a:moveTo>
                    <a:pt x="206" y="1"/>
                  </a:moveTo>
                  <a:cubicBezTo>
                    <a:pt x="80" y="18"/>
                    <a:pt x="8" y="65"/>
                    <a:pt x="8" y="160"/>
                  </a:cubicBezTo>
                  <a:cubicBezTo>
                    <a:pt x="0" y="254"/>
                    <a:pt x="72" y="317"/>
                    <a:pt x="166" y="317"/>
                  </a:cubicBezTo>
                  <a:cubicBezTo>
                    <a:pt x="284" y="317"/>
                    <a:pt x="410" y="277"/>
                    <a:pt x="371" y="128"/>
                  </a:cubicBezTo>
                  <a:cubicBezTo>
                    <a:pt x="355" y="73"/>
                    <a:pt x="253" y="33"/>
                    <a:pt x="206" y="1"/>
                  </a:cubicBezTo>
                  <a:close/>
                </a:path>
              </a:pathLst>
            </a:custGeom>
            <a:solidFill>
              <a:schemeClr val="dk2"/>
            </a:solidFill>
            <a:ln>
              <a:noFill/>
            </a:ln>
          </p:spPr>
          <p:style>
            <a:lnRef idx="0"/>
            <a:fillRef idx="0"/>
            <a:effectRef idx="0"/>
            <a:fontRef idx="minor"/>
          </p:style>
        </p:sp>
        <p:sp>
          <p:nvSpPr>
            <p:cNvPr id="734" name="CustomShape 161"/>
            <p:cNvSpPr/>
            <p:nvPr/>
          </p:nvSpPr>
          <p:spPr>
            <a:xfrm>
              <a:off x="4025160" y="851760"/>
              <a:ext cx="22680" cy="10800"/>
            </a:xfrm>
            <a:custGeom>
              <a:avLst/>
              <a:gdLst/>
              <a:ahLst/>
              <a:rect l="l" t="t" r="r" b="b"/>
              <a:pathLst>
                <a:path w="316" h="373">
                  <a:moveTo>
                    <a:pt x="174" y="0"/>
                  </a:moveTo>
                  <a:cubicBezTo>
                    <a:pt x="62" y="0"/>
                    <a:pt x="0" y="63"/>
                    <a:pt x="8" y="149"/>
                  </a:cubicBezTo>
                  <a:cubicBezTo>
                    <a:pt x="15" y="229"/>
                    <a:pt x="55" y="346"/>
                    <a:pt x="102" y="361"/>
                  </a:cubicBezTo>
                  <a:cubicBezTo>
                    <a:pt x="126" y="369"/>
                    <a:pt x="148" y="373"/>
                    <a:pt x="168" y="373"/>
                  </a:cubicBezTo>
                  <a:cubicBezTo>
                    <a:pt x="264" y="373"/>
                    <a:pt x="308" y="285"/>
                    <a:pt x="316" y="182"/>
                  </a:cubicBezTo>
                  <a:cubicBezTo>
                    <a:pt x="316" y="95"/>
                    <a:pt x="268" y="23"/>
                    <a:pt x="174" y="0"/>
                  </a:cubicBezTo>
                  <a:close/>
                </a:path>
              </a:pathLst>
            </a:custGeom>
            <a:solidFill>
              <a:schemeClr val="dk2"/>
            </a:solidFill>
            <a:ln>
              <a:noFill/>
            </a:ln>
          </p:spPr>
          <p:style>
            <a:lnRef idx="0"/>
            <a:fillRef idx="0"/>
            <a:effectRef idx="0"/>
            <a:fontRef idx="minor"/>
          </p:style>
        </p:sp>
        <p:sp>
          <p:nvSpPr>
            <p:cNvPr id="735" name="CustomShape 162"/>
            <p:cNvSpPr/>
            <p:nvPr/>
          </p:nvSpPr>
          <p:spPr>
            <a:xfrm>
              <a:off x="1784520" y="732600"/>
              <a:ext cx="30240" cy="8640"/>
            </a:xfrm>
            <a:custGeom>
              <a:avLst/>
              <a:gdLst/>
              <a:ahLst/>
              <a:rect l="l" t="t" r="r" b="b"/>
              <a:pathLst>
                <a:path w="419" h="307">
                  <a:moveTo>
                    <a:pt x="262" y="0"/>
                  </a:moveTo>
                  <a:cubicBezTo>
                    <a:pt x="182" y="8"/>
                    <a:pt x="63" y="47"/>
                    <a:pt x="48" y="95"/>
                  </a:cubicBezTo>
                  <a:cubicBezTo>
                    <a:pt x="1" y="229"/>
                    <a:pt x="103" y="299"/>
                    <a:pt x="230" y="306"/>
                  </a:cubicBezTo>
                  <a:cubicBezTo>
                    <a:pt x="324" y="306"/>
                    <a:pt x="386" y="259"/>
                    <a:pt x="403" y="197"/>
                  </a:cubicBezTo>
                  <a:cubicBezTo>
                    <a:pt x="419" y="55"/>
                    <a:pt x="347" y="0"/>
                    <a:pt x="262" y="0"/>
                  </a:cubicBezTo>
                  <a:close/>
                </a:path>
              </a:pathLst>
            </a:custGeom>
            <a:solidFill>
              <a:schemeClr val="dk2"/>
            </a:solidFill>
            <a:ln>
              <a:noFill/>
            </a:ln>
          </p:spPr>
          <p:style>
            <a:lnRef idx="0"/>
            <a:fillRef idx="0"/>
            <a:effectRef idx="0"/>
            <a:fontRef idx="minor"/>
          </p:style>
        </p:sp>
        <p:sp>
          <p:nvSpPr>
            <p:cNvPr id="736" name="CustomShape 163"/>
            <p:cNvSpPr/>
            <p:nvPr/>
          </p:nvSpPr>
          <p:spPr>
            <a:xfrm>
              <a:off x="4797360" y="1008000"/>
              <a:ext cx="31320" cy="14400"/>
            </a:xfrm>
            <a:custGeom>
              <a:avLst/>
              <a:gdLst/>
              <a:ahLst/>
              <a:rect l="l" t="t" r="r" b="b"/>
              <a:pathLst>
                <a:path w="434" h="496">
                  <a:moveTo>
                    <a:pt x="70" y="1"/>
                  </a:moveTo>
                  <a:cubicBezTo>
                    <a:pt x="48" y="65"/>
                    <a:pt x="0" y="112"/>
                    <a:pt x="8" y="159"/>
                  </a:cubicBezTo>
                  <a:cubicBezTo>
                    <a:pt x="14" y="281"/>
                    <a:pt x="5" y="496"/>
                    <a:pt x="120" y="496"/>
                  </a:cubicBezTo>
                  <a:cubicBezTo>
                    <a:pt x="146" y="496"/>
                    <a:pt x="179" y="485"/>
                    <a:pt x="220" y="458"/>
                  </a:cubicBezTo>
                  <a:cubicBezTo>
                    <a:pt x="433" y="331"/>
                    <a:pt x="220" y="135"/>
                    <a:pt x="70" y="1"/>
                  </a:cubicBezTo>
                  <a:close/>
                </a:path>
              </a:pathLst>
            </a:custGeom>
            <a:solidFill>
              <a:schemeClr val="dk2"/>
            </a:solidFill>
            <a:ln>
              <a:noFill/>
            </a:ln>
          </p:spPr>
          <p:style>
            <a:lnRef idx="0"/>
            <a:fillRef idx="0"/>
            <a:effectRef idx="0"/>
            <a:fontRef idx="minor"/>
          </p:style>
        </p:sp>
        <p:sp>
          <p:nvSpPr>
            <p:cNvPr id="737" name="CustomShape 164"/>
            <p:cNvSpPr/>
            <p:nvPr/>
          </p:nvSpPr>
          <p:spPr>
            <a:xfrm>
              <a:off x="4890600" y="1000800"/>
              <a:ext cx="21960" cy="10800"/>
            </a:xfrm>
            <a:custGeom>
              <a:avLst/>
              <a:gdLst/>
              <a:ahLst/>
              <a:rect l="l" t="t" r="r" b="b"/>
              <a:pathLst>
                <a:path w="307" h="371">
                  <a:moveTo>
                    <a:pt x="143" y="0"/>
                  </a:moveTo>
                  <a:cubicBezTo>
                    <a:pt x="50" y="0"/>
                    <a:pt x="0" y="69"/>
                    <a:pt x="0" y="159"/>
                  </a:cubicBezTo>
                  <a:cubicBezTo>
                    <a:pt x="0" y="261"/>
                    <a:pt x="23" y="371"/>
                    <a:pt x="134" y="371"/>
                  </a:cubicBezTo>
                  <a:cubicBezTo>
                    <a:pt x="151" y="371"/>
                    <a:pt x="169" y="368"/>
                    <a:pt x="189" y="363"/>
                  </a:cubicBezTo>
                  <a:cubicBezTo>
                    <a:pt x="244" y="348"/>
                    <a:pt x="284" y="246"/>
                    <a:pt x="299" y="214"/>
                  </a:cubicBezTo>
                  <a:cubicBezTo>
                    <a:pt x="306" y="65"/>
                    <a:pt x="252" y="1"/>
                    <a:pt x="157" y="1"/>
                  </a:cubicBezTo>
                  <a:cubicBezTo>
                    <a:pt x="152" y="0"/>
                    <a:pt x="147" y="0"/>
                    <a:pt x="143" y="0"/>
                  </a:cubicBezTo>
                  <a:close/>
                </a:path>
              </a:pathLst>
            </a:custGeom>
            <a:solidFill>
              <a:schemeClr val="dk2"/>
            </a:solidFill>
            <a:ln>
              <a:noFill/>
            </a:ln>
          </p:spPr>
          <p:style>
            <a:lnRef idx="0"/>
            <a:fillRef idx="0"/>
            <a:effectRef idx="0"/>
            <a:fontRef idx="minor"/>
          </p:style>
        </p:sp>
        <p:sp>
          <p:nvSpPr>
            <p:cNvPr id="738" name="CustomShape 165"/>
            <p:cNvSpPr/>
            <p:nvPr/>
          </p:nvSpPr>
          <p:spPr>
            <a:xfrm>
              <a:off x="5648400" y="963360"/>
              <a:ext cx="27360" cy="11160"/>
            </a:xfrm>
            <a:custGeom>
              <a:avLst/>
              <a:gdLst/>
              <a:ahLst/>
              <a:rect l="l" t="t" r="r" b="b"/>
              <a:pathLst>
                <a:path w="379" h="383">
                  <a:moveTo>
                    <a:pt x="184" y="0"/>
                  </a:moveTo>
                  <a:cubicBezTo>
                    <a:pt x="142" y="0"/>
                    <a:pt x="83" y="33"/>
                    <a:pt x="65" y="67"/>
                  </a:cubicBezTo>
                  <a:cubicBezTo>
                    <a:pt x="0" y="176"/>
                    <a:pt x="8" y="303"/>
                    <a:pt x="127" y="365"/>
                  </a:cubicBezTo>
                  <a:cubicBezTo>
                    <a:pt x="149" y="377"/>
                    <a:pt x="170" y="382"/>
                    <a:pt x="190" y="382"/>
                  </a:cubicBezTo>
                  <a:cubicBezTo>
                    <a:pt x="251" y="382"/>
                    <a:pt x="303" y="334"/>
                    <a:pt x="338" y="263"/>
                  </a:cubicBezTo>
                  <a:cubicBezTo>
                    <a:pt x="378" y="146"/>
                    <a:pt x="338" y="44"/>
                    <a:pt x="206" y="4"/>
                  </a:cubicBezTo>
                  <a:cubicBezTo>
                    <a:pt x="200" y="1"/>
                    <a:pt x="192" y="0"/>
                    <a:pt x="184" y="0"/>
                  </a:cubicBezTo>
                  <a:close/>
                </a:path>
              </a:pathLst>
            </a:custGeom>
            <a:solidFill>
              <a:schemeClr val="dk2"/>
            </a:solidFill>
            <a:ln>
              <a:noFill/>
            </a:ln>
          </p:spPr>
          <p:style>
            <a:lnRef idx="0"/>
            <a:fillRef idx="0"/>
            <a:effectRef idx="0"/>
            <a:fontRef idx="minor"/>
          </p:style>
        </p:sp>
        <p:sp>
          <p:nvSpPr>
            <p:cNvPr id="739" name="CustomShape 166"/>
            <p:cNvSpPr/>
            <p:nvPr/>
          </p:nvSpPr>
          <p:spPr>
            <a:xfrm>
              <a:off x="6611400" y="812160"/>
              <a:ext cx="29520" cy="9000"/>
            </a:xfrm>
            <a:custGeom>
              <a:avLst/>
              <a:gdLst/>
              <a:ahLst/>
              <a:rect l="l" t="t" r="r" b="b"/>
              <a:pathLst>
                <a:path w="411" h="315">
                  <a:moveTo>
                    <a:pt x="206" y="1"/>
                  </a:moveTo>
                  <a:cubicBezTo>
                    <a:pt x="80" y="16"/>
                    <a:pt x="10" y="63"/>
                    <a:pt x="10" y="158"/>
                  </a:cubicBezTo>
                  <a:cubicBezTo>
                    <a:pt x="0" y="260"/>
                    <a:pt x="72" y="315"/>
                    <a:pt x="167" y="315"/>
                  </a:cubicBezTo>
                  <a:cubicBezTo>
                    <a:pt x="284" y="315"/>
                    <a:pt x="410" y="275"/>
                    <a:pt x="371" y="126"/>
                  </a:cubicBezTo>
                  <a:cubicBezTo>
                    <a:pt x="356" y="71"/>
                    <a:pt x="253" y="31"/>
                    <a:pt x="206" y="1"/>
                  </a:cubicBezTo>
                  <a:close/>
                </a:path>
              </a:pathLst>
            </a:custGeom>
            <a:solidFill>
              <a:schemeClr val="dk2"/>
            </a:solidFill>
            <a:ln>
              <a:noFill/>
            </a:ln>
          </p:spPr>
          <p:style>
            <a:lnRef idx="0"/>
            <a:fillRef idx="0"/>
            <a:effectRef idx="0"/>
            <a:fontRef idx="minor"/>
          </p:style>
        </p:sp>
        <p:sp>
          <p:nvSpPr>
            <p:cNvPr id="740" name="CustomShape 167"/>
            <p:cNvSpPr/>
            <p:nvPr/>
          </p:nvSpPr>
          <p:spPr>
            <a:xfrm>
              <a:off x="4226760" y="1070280"/>
              <a:ext cx="28440" cy="11520"/>
            </a:xfrm>
            <a:custGeom>
              <a:avLst/>
              <a:gdLst/>
              <a:ahLst/>
              <a:rect l="l" t="t" r="r" b="b"/>
              <a:pathLst>
                <a:path w="394" h="397">
                  <a:moveTo>
                    <a:pt x="160" y="1"/>
                  </a:moveTo>
                  <a:cubicBezTo>
                    <a:pt x="71" y="1"/>
                    <a:pt x="0" y="77"/>
                    <a:pt x="0" y="168"/>
                  </a:cubicBezTo>
                  <a:cubicBezTo>
                    <a:pt x="0" y="300"/>
                    <a:pt x="94" y="379"/>
                    <a:pt x="219" y="394"/>
                  </a:cubicBezTo>
                  <a:cubicBezTo>
                    <a:pt x="229" y="396"/>
                    <a:pt x="239" y="397"/>
                    <a:pt x="248" y="397"/>
                  </a:cubicBezTo>
                  <a:cubicBezTo>
                    <a:pt x="332" y="397"/>
                    <a:pt x="379" y="329"/>
                    <a:pt x="393" y="238"/>
                  </a:cubicBezTo>
                  <a:cubicBezTo>
                    <a:pt x="378" y="111"/>
                    <a:pt x="306" y="9"/>
                    <a:pt x="172" y="1"/>
                  </a:cubicBezTo>
                  <a:cubicBezTo>
                    <a:pt x="168" y="1"/>
                    <a:pt x="164" y="1"/>
                    <a:pt x="160" y="1"/>
                  </a:cubicBezTo>
                  <a:close/>
                </a:path>
              </a:pathLst>
            </a:custGeom>
            <a:solidFill>
              <a:schemeClr val="dk2"/>
            </a:solidFill>
            <a:ln>
              <a:noFill/>
            </a:ln>
          </p:spPr>
          <p:style>
            <a:lnRef idx="0"/>
            <a:fillRef idx="0"/>
            <a:effectRef idx="0"/>
            <a:fontRef idx="minor"/>
          </p:style>
        </p:sp>
        <p:sp>
          <p:nvSpPr>
            <p:cNvPr id="741" name="CustomShape 168"/>
            <p:cNvSpPr/>
            <p:nvPr/>
          </p:nvSpPr>
          <p:spPr>
            <a:xfrm>
              <a:off x="3481920" y="877320"/>
              <a:ext cx="25560" cy="8280"/>
            </a:xfrm>
            <a:custGeom>
              <a:avLst/>
              <a:gdLst/>
              <a:ahLst/>
              <a:rect l="l" t="t" r="r" b="b"/>
              <a:pathLst>
                <a:path w="354" h="295">
                  <a:moveTo>
                    <a:pt x="197" y="0"/>
                  </a:moveTo>
                  <a:cubicBezTo>
                    <a:pt x="186" y="0"/>
                    <a:pt x="176" y="1"/>
                    <a:pt x="165" y="3"/>
                  </a:cubicBezTo>
                  <a:cubicBezTo>
                    <a:pt x="71" y="20"/>
                    <a:pt x="1" y="83"/>
                    <a:pt x="8" y="177"/>
                  </a:cubicBezTo>
                  <a:cubicBezTo>
                    <a:pt x="16" y="271"/>
                    <a:pt x="103" y="294"/>
                    <a:pt x="190" y="294"/>
                  </a:cubicBezTo>
                  <a:cubicBezTo>
                    <a:pt x="284" y="279"/>
                    <a:pt x="354" y="224"/>
                    <a:pt x="339" y="130"/>
                  </a:cubicBezTo>
                  <a:cubicBezTo>
                    <a:pt x="332" y="47"/>
                    <a:pt x="270" y="0"/>
                    <a:pt x="197" y="0"/>
                  </a:cubicBezTo>
                  <a:close/>
                </a:path>
              </a:pathLst>
            </a:custGeom>
            <a:solidFill>
              <a:schemeClr val="dk2"/>
            </a:solidFill>
            <a:ln>
              <a:noFill/>
            </a:ln>
          </p:spPr>
          <p:style>
            <a:lnRef idx="0"/>
            <a:fillRef idx="0"/>
            <a:effectRef idx="0"/>
            <a:fontRef idx="minor"/>
          </p:style>
        </p:sp>
        <p:sp>
          <p:nvSpPr>
            <p:cNvPr id="742" name="CustomShape 169"/>
            <p:cNvSpPr/>
            <p:nvPr/>
          </p:nvSpPr>
          <p:spPr>
            <a:xfrm>
              <a:off x="5205600" y="926280"/>
              <a:ext cx="23040" cy="9360"/>
            </a:xfrm>
            <a:custGeom>
              <a:avLst/>
              <a:gdLst/>
              <a:ahLst/>
              <a:rect l="l" t="t" r="r" b="b"/>
              <a:pathLst>
                <a:path w="324" h="325">
                  <a:moveTo>
                    <a:pt x="161" y="1"/>
                  </a:moveTo>
                  <a:cubicBezTo>
                    <a:pt x="118" y="1"/>
                    <a:pt x="47" y="30"/>
                    <a:pt x="40" y="64"/>
                  </a:cubicBezTo>
                  <a:cubicBezTo>
                    <a:pt x="0" y="183"/>
                    <a:pt x="57" y="270"/>
                    <a:pt x="174" y="325"/>
                  </a:cubicBezTo>
                  <a:cubicBezTo>
                    <a:pt x="214" y="310"/>
                    <a:pt x="284" y="293"/>
                    <a:pt x="293" y="263"/>
                  </a:cubicBezTo>
                  <a:cubicBezTo>
                    <a:pt x="323" y="151"/>
                    <a:pt x="301" y="42"/>
                    <a:pt x="174" y="2"/>
                  </a:cubicBezTo>
                  <a:cubicBezTo>
                    <a:pt x="170" y="1"/>
                    <a:pt x="166" y="1"/>
                    <a:pt x="161" y="1"/>
                  </a:cubicBezTo>
                  <a:close/>
                </a:path>
              </a:pathLst>
            </a:custGeom>
            <a:solidFill>
              <a:schemeClr val="dk2"/>
            </a:solidFill>
            <a:ln>
              <a:noFill/>
            </a:ln>
          </p:spPr>
          <p:style>
            <a:lnRef idx="0"/>
            <a:fillRef idx="0"/>
            <a:effectRef idx="0"/>
            <a:fontRef idx="minor"/>
          </p:style>
        </p:sp>
        <p:sp>
          <p:nvSpPr>
            <p:cNvPr id="743" name="CustomShape 170"/>
            <p:cNvSpPr/>
            <p:nvPr/>
          </p:nvSpPr>
          <p:spPr>
            <a:xfrm>
              <a:off x="3808440" y="870840"/>
              <a:ext cx="28440" cy="8640"/>
            </a:xfrm>
            <a:custGeom>
              <a:avLst/>
              <a:gdLst/>
              <a:ahLst/>
              <a:rect l="l" t="t" r="r" b="b"/>
              <a:pathLst>
                <a:path w="394" h="303">
                  <a:moveTo>
                    <a:pt x="170" y="0"/>
                  </a:moveTo>
                  <a:cubicBezTo>
                    <a:pt x="101" y="0"/>
                    <a:pt x="42" y="31"/>
                    <a:pt x="23" y="103"/>
                  </a:cubicBezTo>
                  <a:cubicBezTo>
                    <a:pt x="0" y="198"/>
                    <a:pt x="80" y="268"/>
                    <a:pt x="165" y="292"/>
                  </a:cubicBezTo>
                  <a:cubicBezTo>
                    <a:pt x="185" y="299"/>
                    <a:pt x="206" y="302"/>
                    <a:pt x="225" y="302"/>
                  </a:cubicBezTo>
                  <a:cubicBezTo>
                    <a:pt x="292" y="302"/>
                    <a:pt x="347" y="262"/>
                    <a:pt x="378" y="188"/>
                  </a:cubicBezTo>
                  <a:cubicBezTo>
                    <a:pt x="393" y="79"/>
                    <a:pt x="323" y="24"/>
                    <a:pt x="236" y="9"/>
                  </a:cubicBezTo>
                  <a:cubicBezTo>
                    <a:pt x="214" y="3"/>
                    <a:pt x="191" y="0"/>
                    <a:pt x="170" y="0"/>
                  </a:cubicBezTo>
                  <a:close/>
                </a:path>
              </a:pathLst>
            </a:custGeom>
            <a:solidFill>
              <a:schemeClr val="dk2"/>
            </a:solidFill>
            <a:ln>
              <a:noFill/>
            </a:ln>
          </p:spPr>
          <p:style>
            <a:lnRef idx="0"/>
            <a:fillRef idx="0"/>
            <a:effectRef idx="0"/>
            <a:fontRef idx="minor"/>
          </p:style>
        </p:sp>
        <p:sp>
          <p:nvSpPr>
            <p:cNvPr id="744" name="CustomShape 171"/>
            <p:cNvSpPr/>
            <p:nvPr/>
          </p:nvSpPr>
          <p:spPr>
            <a:xfrm>
              <a:off x="2612160" y="966960"/>
              <a:ext cx="24840" cy="7920"/>
            </a:xfrm>
            <a:custGeom>
              <a:avLst/>
              <a:gdLst/>
              <a:ahLst/>
              <a:rect l="l" t="t" r="r" b="b"/>
              <a:pathLst>
                <a:path w="346" h="282">
                  <a:moveTo>
                    <a:pt x="173" y="1"/>
                  </a:moveTo>
                  <a:cubicBezTo>
                    <a:pt x="86" y="8"/>
                    <a:pt x="7" y="48"/>
                    <a:pt x="7" y="142"/>
                  </a:cubicBezTo>
                  <a:cubicBezTo>
                    <a:pt x="1" y="229"/>
                    <a:pt x="57" y="282"/>
                    <a:pt x="126" y="282"/>
                  </a:cubicBezTo>
                  <a:cubicBezTo>
                    <a:pt x="138" y="282"/>
                    <a:pt x="151" y="280"/>
                    <a:pt x="164" y="277"/>
                  </a:cubicBezTo>
                  <a:cubicBezTo>
                    <a:pt x="236" y="262"/>
                    <a:pt x="291" y="190"/>
                    <a:pt x="345" y="150"/>
                  </a:cubicBezTo>
                  <a:cubicBezTo>
                    <a:pt x="338" y="16"/>
                    <a:pt x="258" y="1"/>
                    <a:pt x="173" y="1"/>
                  </a:cubicBezTo>
                  <a:close/>
                </a:path>
              </a:pathLst>
            </a:custGeom>
            <a:solidFill>
              <a:schemeClr val="dk2"/>
            </a:solidFill>
            <a:ln>
              <a:noFill/>
            </a:ln>
          </p:spPr>
          <p:style>
            <a:lnRef idx="0"/>
            <a:fillRef idx="0"/>
            <a:effectRef idx="0"/>
            <a:fontRef idx="minor"/>
          </p:style>
        </p:sp>
        <p:sp>
          <p:nvSpPr>
            <p:cNvPr id="745" name="CustomShape 172"/>
            <p:cNvSpPr/>
            <p:nvPr/>
          </p:nvSpPr>
          <p:spPr>
            <a:xfrm>
              <a:off x="5126040" y="940320"/>
              <a:ext cx="31320" cy="8280"/>
            </a:xfrm>
            <a:custGeom>
              <a:avLst/>
              <a:gdLst/>
              <a:ahLst/>
              <a:rect l="l" t="t" r="r" b="b"/>
              <a:pathLst>
                <a:path w="433" h="292">
                  <a:moveTo>
                    <a:pt x="268" y="1"/>
                  </a:moveTo>
                  <a:cubicBezTo>
                    <a:pt x="189" y="1"/>
                    <a:pt x="87" y="41"/>
                    <a:pt x="47" y="95"/>
                  </a:cubicBezTo>
                  <a:cubicBezTo>
                    <a:pt x="0" y="175"/>
                    <a:pt x="55" y="254"/>
                    <a:pt x="189" y="292"/>
                  </a:cubicBezTo>
                  <a:cubicBezTo>
                    <a:pt x="236" y="262"/>
                    <a:pt x="331" y="237"/>
                    <a:pt x="371" y="175"/>
                  </a:cubicBezTo>
                  <a:cubicBezTo>
                    <a:pt x="433" y="80"/>
                    <a:pt x="355" y="1"/>
                    <a:pt x="268" y="1"/>
                  </a:cubicBezTo>
                  <a:close/>
                </a:path>
              </a:pathLst>
            </a:custGeom>
            <a:solidFill>
              <a:schemeClr val="dk2"/>
            </a:solidFill>
            <a:ln>
              <a:noFill/>
            </a:ln>
          </p:spPr>
          <p:style>
            <a:lnRef idx="0"/>
            <a:fillRef idx="0"/>
            <a:effectRef idx="0"/>
            <a:fontRef idx="minor"/>
          </p:style>
        </p:sp>
        <p:sp>
          <p:nvSpPr>
            <p:cNvPr id="746" name="CustomShape 173"/>
            <p:cNvSpPr/>
            <p:nvPr/>
          </p:nvSpPr>
          <p:spPr>
            <a:xfrm>
              <a:off x="4793040" y="1032120"/>
              <a:ext cx="24480" cy="7920"/>
            </a:xfrm>
            <a:custGeom>
              <a:avLst/>
              <a:gdLst/>
              <a:ahLst/>
              <a:rect l="l" t="t" r="r" b="b"/>
              <a:pathLst>
                <a:path w="340" h="281">
                  <a:moveTo>
                    <a:pt x="215" y="0"/>
                  </a:moveTo>
                  <a:cubicBezTo>
                    <a:pt x="199" y="0"/>
                    <a:pt x="183" y="4"/>
                    <a:pt x="166" y="10"/>
                  </a:cubicBezTo>
                  <a:cubicBezTo>
                    <a:pt x="94" y="42"/>
                    <a:pt x="17" y="112"/>
                    <a:pt x="9" y="175"/>
                  </a:cubicBezTo>
                  <a:cubicBezTo>
                    <a:pt x="1" y="257"/>
                    <a:pt x="78" y="280"/>
                    <a:pt x="149" y="280"/>
                  </a:cubicBezTo>
                  <a:cubicBezTo>
                    <a:pt x="160" y="280"/>
                    <a:pt x="171" y="280"/>
                    <a:pt x="181" y="279"/>
                  </a:cubicBezTo>
                  <a:cubicBezTo>
                    <a:pt x="276" y="269"/>
                    <a:pt x="330" y="214"/>
                    <a:pt x="340" y="120"/>
                  </a:cubicBezTo>
                  <a:cubicBezTo>
                    <a:pt x="320" y="45"/>
                    <a:pt x="273" y="0"/>
                    <a:pt x="215" y="0"/>
                  </a:cubicBezTo>
                  <a:close/>
                </a:path>
              </a:pathLst>
            </a:custGeom>
            <a:solidFill>
              <a:schemeClr val="dk2"/>
            </a:solidFill>
            <a:ln>
              <a:noFill/>
            </a:ln>
          </p:spPr>
          <p:style>
            <a:lnRef idx="0"/>
            <a:fillRef idx="0"/>
            <a:effectRef idx="0"/>
            <a:fontRef idx="minor"/>
          </p:style>
        </p:sp>
        <p:sp>
          <p:nvSpPr>
            <p:cNvPr id="747" name="CustomShape 174"/>
            <p:cNvSpPr/>
            <p:nvPr/>
          </p:nvSpPr>
          <p:spPr>
            <a:xfrm>
              <a:off x="2220480" y="820080"/>
              <a:ext cx="27720" cy="9720"/>
            </a:xfrm>
            <a:custGeom>
              <a:avLst/>
              <a:gdLst/>
              <a:ahLst/>
              <a:rect l="l" t="t" r="r" b="b"/>
              <a:pathLst>
                <a:path w="386" h="341">
                  <a:moveTo>
                    <a:pt x="152" y="1"/>
                  </a:moveTo>
                  <a:cubicBezTo>
                    <a:pt x="144" y="1"/>
                    <a:pt x="136" y="1"/>
                    <a:pt x="127" y="1"/>
                  </a:cubicBezTo>
                  <a:cubicBezTo>
                    <a:pt x="95" y="49"/>
                    <a:pt x="16" y="113"/>
                    <a:pt x="8" y="175"/>
                  </a:cubicBezTo>
                  <a:cubicBezTo>
                    <a:pt x="1" y="265"/>
                    <a:pt x="71" y="340"/>
                    <a:pt x="159" y="340"/>
                  </a:cubicBezTo>
                  <a:cubicBezTo>
                    <a:pt x="164" y="340"/>
                    <a:pt x="169" y="340"/>
                    <a:pt x="174" y="340"/>
                  </a:cubicBezTo>
                  <a:cubicBezTo>
                    <a:pt x="299" y="340"/>
                    <a:pt x="386" y="262"/>
                    <a:pt x="346" y="128"/>
                  </a:cubicBezTo>
                  <a:cubicBezTo>
                    <a:pt x="332" y="47"/>
                    <a:pt x="263" y="1"/>
                    <a:pt x="152" y="1"/>
                  </a:cubicBezTo>
                  <a:close/>
                </a:path>
              </a:pathLst>
            </a:custGeom>
            <a:solidFill>
              <a:schemeClr val="dk2"/>
            </a:solidFill>
            <a:ln>
              <a:noFill/>
            </a:ln>
          </p:spPr>
          <p:style>
            <a:lnRef idx="0"/>
            <a:fillRef idx="0"/>
            <a:effectRef idx="0"/>
            <a:fontRef idx="minor"/>
          </p:style>
        </p:sp>
        <p:sp>
          <p:nvSpPr>
            <p:cNvPr id="748" name="CustomShape 175"/>
            <p:cNvSpPr/>
            <p:nvPr/>
          </p:nvSpPr>
          <p:spPr>
            <a:xfrm>
              <a:off x="4488120" y="937080"/>
              <a:ext cx="27000" cy="10080"/>
            </a:xfrm>
            <a:custGeom>
              <a:avLst/>
              <a:gdLst/>
              <a:ahLst/>
              <a:rect l="l" t="t" r="r" b="b"/>
              <a:pathLst>
                <a:path w="377" h="348">
                  <a:moveTo>
                    <a:pt x="215" y="1"/>
                  </a:moveTo>
                  <a:cubicBezTo>
                    <a:pt x="211" y="1"/>
                    <a:pt x="207" y="1"/>
                    <a:pt x="203" y="1"/>
                  </a:cubicBezTo>
                  <a:cubicBezTo>
                    <a:pt x="141" y="9"/>
                    <a:pt x="37" y="81"/>
                    <a:pt x="22" y="143"/>
                  </a:cubicBezTo>
                  <a:cubicBezTo>
                    <a:pt x="0" y="271"/>
                    <a:pt x="77" y="348"/>
                    <a:pt x="201" y="348"/>
                  </a:cubicBezTo>
                  <a:cubicBezTo>
                    <a:pt x="206" y="348"/>
                    <a:pt x="212" y="347"/>
                    <a:pt x="218" y="347"/>
                  </a:cubicBezTo>
                  <a:cubicBezTo>
                    <a:pt x="305" y="339"/>
                    <a:pt x="360" y="260"/>
                    <a:pt x="377" y="166"/>
                  </a:cubicBezTo>
                  <a:cubicBezTo>
                    <a:pt x="353" y="75"/>
                    <a:pt x="296" y="1"/>
                    <a:pt x="215" y="1"/>
                  </a:cubicBezTo>
                  <a:close/>
                </a:path>
              </a:pathLst>
            </a:custGeom>
            <a:solidFill>
              <a:schemeClr val="dk2"/>
            </a:solidFill>
            <a:ln>
              <a:noFill/>
            </a:ln>
          </p:spPr>
          <p:style>
            <a:lnRef idx="0"/>
            <a:fillRef idx="0"/>
            <a:effectRef idx="0"/>
            <a:fontRef idx="minor"/>
          </p:style>
        </p:sp>
        <p:sp>
          <p:nvSpPr>
            <p:cNvPr id="749" name="CustomShape 176"/>
            <p:cNvSpPr/>
            <p:nvPr/>
          </p:nvSpPr>
          <p:spPr>
            <a:xfrm>
              <a:off x="6213960" y="988200"/>
              <a:ext cx="31680" cy="8280"/>
            </a:xfrm>
            <a:custGeom>
              <a:avLst/>
              <a:gdLst/>
              <a:ahLst/>
              <a:rect l="l" t="t" r="r" b="b"/>
              <a:pathLst>
                <a:path w="438" h="293">
                  <a:moveTo>
                    <a:pt x="226" y="1"/>
                  </a:moveTo>
                  <a:cubicBezTo>
                    <a:pt x="170" y="33"/>
                    <a:pt x="75" y="65"/>
                    <a:pt x="45" y="127"/>
                  </a:cubicBezTo>
                  <a:cubicBezTo>
                    <a:pt x="0" y="217"/>
                    <a:pt x="67" y="293"/>
                    <a:pt x="154" y="293"/>
                  </a:cubicBezTo>
                  <a:cubicBezTo>
                    <a:pt x="159" y="293"/>
                    <a:pt x="165" y="292"/>
                    <a:pt x="170" y="292"/>
                  </a:cubicBezTo>
                  <a:cubicBezTo>
                    <a:pt x="241" y="284"/>
                    <a:pt x="336" y="230"/>
                    <a:pt x="368" y="167"/>
                  </a:cubicBezTo>
                  <a:cubicBezTo>
                    <a:pt x="438" y="56"/>
                    <a:pt x="336" y="33"/>
                    <a:pt x="226" y="1"/>
                  </a:cubicBezTo>
                  <a:close/>
                </a:path>
              </a:pathLst>
            </a:custGeom>
            <a:solidFill>
              <a:schemeClr val="dk2"/>
            </a:solidFill>
            <a:ln>
              <a:noFill/>
            </a:ln>
          </p:spPr>
          <p:style>
            <a:lnRef idx="0"/>
            <a:fillRef idx="0"/>
            <a:effectRef idx="0"/>
            <a:fontRef idx="minor"/>
          </p:style>
        </p:sp>
        <p:sp>
          <p:nvSpPr>
            <p:cNvPr id="750" name="CustomShape 177"/>
            <p:cNvSpPr/>
            <p:nvPr/>
          </p:nvSpPr>
          <p:spPr>
            <a:xfrm>
              <a:off x="2638800" y="908280"/>
              <a:ext cx="24840" cy="8280"/>
            </a:xfrm>
            <a:custGeom>
              <a:avLst/>
              <a:gdLst/>
              <a:ahLst/>
              <a:rect l="l" t="t" r="r" b="b"/>
              <a:pathLst>
                <a:path w="347" h="296">
                  <a:moveTo>
                    <a:pt x="193" y="0"/>
                  </a:moveTo>
                  <a:cubicBezTo>
                    <a:pt x="184" y="0"/>
                    <a:pt x="174" y="1"/>
                    <a:pt x="165" y="1"/>
                  </a:cubicBezTo>
                  <a:cubicBezTo>
                    <a:pt x="70" y="9"/>
                    <a:pt x="0" y="66"/>
                    <a:pt x="8" y="168"/>
                  </a:cubicBezTo>
                  <a:cubicBezTo>
                    <a:pt x="14" y="249"/>
                    <a:pt x="75" y="296"/>
                    <a:pt x="146" y="296"/>
                  </a:cubicBezTo>
                  <a:cubicBezTo>
                    <a:pt x="157" y="296"/>
                    <a:pt x="168" y="295"/>
                    <a:pt x="180" y="292"/>
                  </a:cubicBezTo>
                  <a:cubicBezTo>
                    <a:pt x="274" y="277"/>
                    <a:pt x="331" y="207"/>
                    <a:pt x="346" y="120"/>
                  </a:cubicBezTo>
                  <a:cubicBezTo>
                    <a:pt x="324" y="30"/>
                    <a:pt x="266" y="0"/>
                    <a:pt x="193" y="0"/>
                  </a:cubicBezTo>
                  <a:close/>
                </a:path>
              </a:pathLst>
            </a:custGeom>
            <a:solidFill>
              <a:schemeClr val="dk2"/>
            </a:solidFill>
            <a:ln>
              <a:noFill/>
            </a:ln>
          </p:spPr>
          <p:style>
            <a:lnRef idx="0"/>
            <a:fillRef idx="0"/>
            <a:effectRef idx="0"/>
            <a:fontRef idx="minor"/>
          </p:style>
        </p:sp>
        <p:sp>
          <p:nvSpPr>
            <p:cNvPr id="751" name="CustomShape 178"/>
            <p:cNvSpPr/>
            <p:nvPr/>
          </p:nvSpPr>
          <p:spPr>
            <a:xfrm>
              <a:off x="1221120" y="765720"/>
              <a:ext cx="17640" cy="5760"/>
            </a:xfrm>
            <a:custGeom>
              <a:avLst/>
              <a:gdLst/>
              <a:ahLst/>
              <a:rect l="l" t="t" r="r" b="b"/>
              <a:pathLst>
                <a:path w="245" h="209">
                  <a:moveTo>
                    <a:pt x="153" y="0"/>
                  </a:moveTo>
                  <a:cubicBezTo>
                    <a:pt x="115" y="0"/>
                    <a:pt x="47" y="24"/>
                    <a:pt x="40" y="58"/>
                  </a:cubicBezTo>
                  <a:cubicBezTo>
                    <a:pt x="1" y="136"/>
                    <a:pt x="40" y="208"/>
                    <a:pt x="135" y="208"/>
                  </a:cubicBezTo>
                  <a:cubicBezTo>
                    <a:pt x="137" y="208"/>
                    <a:pt x="139" y="208"/>
                    <a:pt x="141" y="208"/>
                  </a:cubicBezTo>
                  <a:cubicBezTo>
                    <a:pt x="178" y="208"/>
                    <a:pt x="209" y="151"/>
                    <a:pt x="244" y="121"/>
                  </a:cubicBezTo>
                  <a:cubicBezTo>
                    <a:pt x="222" y="81"/>
                    <a:pt x="207" y="19"/>
                    <a:pt x="167" y="2"/>
                  </a:cubicBezTo>
                  <a:cubicBezTo>
                    <a:pt x="163" y="1"/>
                    <a:pt x="158" y="0"/>
                    <a:pt x="153" y="0"/>
                  </a:cubicBezTo>
                  <a:close/>
                </a:path>
              </a:pathLst>
            </a:custGeom>
            <a:solidFill>
              <a:schemeClr val="dk2"/>
            </a:solidFill>
            <a:ln>
              <a:noFill/>
            </a:ln>
          </p:spPr>
          <p:style>
            <a:lnRef idx="0"/>
            <a:fillRef idx="0"/>
            <a:effectRef idx="0"/>
            <a:fontRef idx="minor"/>
          </p:style>
        </p:sp>
        <p:sp>
          <p:nvSpPr>
            <p:cNvPr id="752" name="CustomShape 179"/>
            <p:cNvSpPr/>
            <p:nvPr/>
          </p:nvSpPr>
          <p:spPr>
            <a:xfrm>
              <a:off x="3700080" y="781920"/>
              <a:ext cx="16200" cy="6120"/>
            </a:xfrm>
            <a:custGeom>
              <a:avLst/>
              <a:gdLst/>
              <a:ahLst/>
              <a:rect l="l" t="t" r="r" b="b"/>
              <a:pathLst>
                <a:path w="228" h="223">
                  <a:moveTo>
                    <a:pt x="119" y="1"/>
                  </a:moveTo>
                  <a:cubicBezTo>
                    <a:pt x="80" y="24"/>
                    <a:pt x="17" y="48"/>
                    <a:pt x="10" y="88"/>
                  </a:cubicBezTo>
                  <a:cubicBezTo>
                    <a:pt x="0" y="127"/>
                    <a:pt x="40" y="205"/>
                    <a:pt x="72" y="213"/>
                  </a:cubicBezTo>
                  <a:cubicBezTo>
                    <a:pt x="90" y="219"/>
                    <a:pt x="108" y="222"/>
                    <a:pt x="124" y="222"/>
                  </a:cubicBezTo>
                  <a:cubicBezTo>
                    <a:pt x="185" y="222"/>
                    <a:pt x="227" y="176"/>
                    <a:pt x="221" y="95"/>
                  </a:cubicBezTo>
                  <a:cubicBezTo>
                    <a:pt x="214" y="63"/>
                    <a:pt x="159" y="33"/>
                    <a:pt x="119" y="1"/>
                  </a:cubicBezTo>
                  <a:close/>
                </a:path>
              </a:pathLst>
            </a:custGeom>
            <a:solidFill>
              <a:schemeClr val="dk2"/>
            </a:solidFill>
            <a:ln>
              <a:noFill/>
            </a:ln>
          </p:spPr>
          <p:style>
            <a:lnRef idx="0"/>
            <a:fillRef idx="0"/>
            <a:effectRef idx="0"/>
            <a:fontRef idx="minor"/>
          </p:style>
        </p:sp>
        <p:sp>
          <p:nvSpPr>
            <p:cNvPr id="753" name="CustomShape 180"/>
            <p:cNvSpPr/>
            <p:nvPr/>
          </p:nvSpPr>
          <p:spPr>
            <a:xfrm>
              <a:off x="4878000" y="808560"/>
              <a:ext cx="18720" cy="6120"/>
            </a:xfrm>
            <a:custGeom>
              <a:avLst/>
              <a:gdLst/>
              <a:ahLst/>
              <a:rect l="l" t="t" r="r" b="b"/>
              <a:pathLst>
                <a:path w="262" h="223">
                  <a:moveTo>
                    <a:pt x="168" y="0"/>
                  </a:moveTo>
                  <a:cubicBezTo>
                    <a:pt x="125" y="0"/>
                    <a:pt x="54" y="27"/>
                    <a:pt x="40" y="56"/>
                  </a:cubicBezTo>
                  <a:cubicBezTo>
                    <a:pt x="1" y="143"/>
                    <a:pt x="48" y="222"/>
                    <a:pt x="150" y="222"/>
                  </a:cubicBezTo>
                  <a:cubicBezTo>
                    <a:pt x="182" y="222"/>
                    <a:pt x="222" y="166"/>
                    <a:pt x="261" y="136"/>
                  </a:cubicBezTo>
                  <a:cubicBezTo>
                    <a:pt x="237" y="88"/>
                    <a:pt x="222" y="17"/>
                    <a:pt x="182" y="1"/>
                  </a:cubicBezTo>
                  <a:cubicBezTo>
                    <a:pt x="178" y="1"/>
                    <a:pt x="173" y="0"/>
                    <a:pt x="168" y="0"/>
                  </a:cubicBezTo>
                  <a:close/>
                </a:path>
              </a:pathLst>
            </a:custGeom>
            <a:solidFill>
              <a:schemeClr val="dk2"/>
            </a:solidFill>
            <a:ln>
              <a:noFill/>
            </a:ln>
          </p:spPr>
          <p:style>
            <a:lnRef idx="0"/>
            <a:fillRef idx="0"/>
            <a:effectRef idx="0"/>
            <a:fontRef idx="minor"/>
          </p:style>
        </p:sp>
        <p:sp>
          <p:nvSpPr>
            <p:cNvPr id="754" name="CustomShape 181"/>
            <p:cNvSpPr/>
            <p:nvPr/>
          </p:nvSpPr>
          <p:spPr>
            <a:xfrm>
              <a:off x="5810040" y="808560"/>
              <a:ext cx="17280" cy="6840"/>
            </a:xfrm>
            <a:custGeom>
              <a:avLst/>
              <a:gdLst/>
              <a:ahLst/>
              <a:rect l="l" t="t" r="r" b="b"/>
              <a:pathLst>
                <a:path w="243" h="238">
                  <a:moveTo>
                    <a:pt x="127" y="0"/>
                  </a:moveTo>
                  <a:cubicBezTo>
                    <a:pt x="87" y="23"/>
                    <a:pt x="17" y="55"/>
                    <a:pt x="8" y="87"/>
                  </a:cubicBezTo>
                  <a:cubicBezTo>
                    <a:pt x="0" y="135"/>
                    <a:pt x="40" y="212"/>
                    <a:pt x="72" y="229"/>
                  </a:cubicBezTo>
                  <a:cubicBezTo>
                    <a:pt x="91" y="235"/>
                    <a:pt x="109" y="237"/>
                    <a:pt x="125" y="237"/>
                  </a:cubicBezTo>
                  <a:cubicBezTo>
                    <a:pt x="198" y="237"/>
                    <a:pt x="243" y="186"/>
                    <a:pt x="237" y="102"/>
                  </a:cubicBezTo>
                  <a:cubicBezTo>
                    <a:pt x="229" y="63"/>
                    <a:pt x="167" y="33"/>
                    <a:pt x="127" y="0"/>
                  </a:cubicBezTo>
                  <a:close/>
                </a:path>
              </a:pathLst>
            </a:custGeom>
            <a:solidFill>
              <a:schemeClr val="dk2"/>
            </a:solidFill>
            <a:ln>
              <a:noFill/>
            </a:ln>
          </p:spPr>
          <p:style>
            <a:lnRef idx="0"/>
            <a:fillRef idx="0"/>
            <a:effectRef idx="0"/>
            <a:fontRef idx="minor"/>
          </p:style>
        </p:sp>
        <p:sp>
          <p:nvSpPr>
            <p:cNvPr id="755" name="CustomShape 182"/>
            <p:cNvSpPr/>
            <p:nvPr/>
          </p:nvSpPr>
          <p:spPr>
            <a:xfrm>
              <a:off x="5756760" y="829800"/>
              <a:ext cx="17280" cy="6120"/>
            </a:xfrm>
            <a:custGeom>
              <a:avLst/>
              <a:gdLst/>
              <a:ahLst/>
              <a:rect l="l" t="t" r="r" b="b"/>
              <a:pathLst>
                <a:path w="244" h="216">
                  <a:moveTo>
                    <a:pt x="144" y="0"/>
                  </a:moveTo>
                  <a:cubicBezTo>
                    <a:pt x="101" y="0"/>
                    <a:pt x="30" y="29"/>
                    <a:pt x="23" y="56"/>
                  </a:cubicBezTo>
                  <a:cubicBezTo>
                    <a:pt x="0" y="143"/>
                    <a:pt x="47" y="215"/>
                    <a:pt x="149" y="215"/>
                  </a:cubicBezTo>
                  <a:cubicBezTo>
                    <a:pt x="182" y="206"/>
                    <a:pt x="212" y="143"/>
                    <a:pt x="244" y="111"/>
                  </a:cubicBezTo>
                  <a:cubicBezTo>
                    <a:pt x="212" y="73"/>
                    <a:pt x="189" y="9"/>
                    <a:pt x="157" y="2"/>
                  </a:cubicBezTo>
                  <a:cubicBezTo>
                    <a:pt x="153" y="1"/>
                    <a:pt x="149" y="0"/>
                    <a:pt x="144" y="0"/>
                  </a:cubicBezTo>
                  <a:close/>
                </a:path>
              </a:pathLst>
            </a:custGeom>
            <a:solidFill>
              <a:schemeClr val="dk2"/>
            </a:solidFill>
            <a:ln>
              <a:noFill/>
            </a:ln>
          </p:spPr>
          <p:style>
            <a:lnRef idx="0"/>
            <a:fillRef idx="0"/>
            <a:effectRef idx="0"/>
            <a:fontRef idx="minor"/>
          </p:style>
        </p:sp>
        <p:sp>
          <p:nvSpPr>
            <p:cNvPr id="756" name="CustomShape 183"/>
            <p:cNvSpPr/>
            <p:nvPr/>
          </p:nvSpPr>
          <p:spPr>
            <a:xfrm>
              <a:off x="1692720" y="835200"/>
              <a:ext cx="19080" cy="6480"/>
            </a:xfrm>
            <a:custGeom>
              <a:avLst/>
              <a:gdLst/>
              <a:ahLst/>
              <a:rect l="l" t="t" r="r" b="b"/>
              <a:pathLst>
                <a:path w="269" h="232">
                  <a:moveTo>
                    <a:pt x="168" y="0"/>
                  </a:moveTo>
                  <a:cubicBezTo>
                    <a:pt x="127" y="0"/>
                    <a:pt x="74" y="19"/>
                    <a:pt x="57" y="42"/>
                  </a:cubicBezTo>
                  <a:cubicBezTo>
                    <a:pt x="1" y="129"/>
                    <a:pt x="33" y="206"/>
                    <a:pt x="135" y="231"/>
                  </a:cubicBezTo>
                  <a:cubicBezTo>
                    <a:pt x="137" y="231"/>
                    <a:pt x="140" y="231"/>
                    <a:pt x="142" y="231"/>
                  </a:cubicBezTo>
                  <a:cubicBezTo>
                    <a:pt x="180" y="231"/>
                    <a:pt x="225" y="182"/>
                    <a:pt x="269" y="159"/>
                  </a:cubicBezTo>
                  <a:cubicBezTo>
                    <a:pt x="254" y="104"/>
                    <a:pt x="246" y="34"/>
                    <a:pt x="207" y="9"/>
                  </a:cubicBezTo>
                  <a:cubicBezTo>
                    <a:pt x="198" y="3"/>
                    <a:pt x="184" y="0"/>
                    <a:pt x="168" y="0"/>
                  </a:cubicBezTo>
                  <a:close/>
                </a:path>
              </a:pathLst>
            </a:custGeom>
            <a:solidFill>
              <a:schemeClr val="dk2"/>
            </a:solidFill>
            <a:ln>
              <a:noFill/>
            </a:ln>
          </p:spPr>
          <p:style>
            <a:lnRef idx="0"/>
            <a:fillRef idx="0"/>
            <a:effectRef idx="0"/>
            <a:fontRef idx="minor"/>
          </p:style>
        </p:sp>
        <p:sp>
          <p:nvSpPr>
            <p:cNvPr id="757" name="CustomShape 184"/>
            <p:cNvSpPr/>
            <p:nvPr/>
          </p:nvSpPr>
          <p:spPr>
            <a:xfrm>
              <a:off x="5405040" y="840600"/>
              <a:ext cx="16920" cy="5760"/>
            </a:xfrm>
            <a:custGeom>
              <a:avLst/>
              <a:gdLst/>
              <a:ahLst/>
              <a:rect l="l" t="t" r="r" b="b"/>
              <a:pathLst>
                <a:path w="238" h="210">
                  <a:moveTo>
                    <a:pt x="105" y="1"/>
                  </a:moveTo>
                  <a:cubicBezTo>
                    <a:pt x="73" y="1"/>
                    <a:pt x="33" y="63"/>
                    <a:pt x="1" y="88"/>
                  </a:cubicBezTo>
                  <a:cubicBezTo>
                    <a:pt x="26" y="135"/>
                    <a:pt x="41" y="197"/>
                    <a:pt x="73" y="205"/>
                  </a:cubicBezTo>
                  <a:cubicBezTo>
                    <a:pt x="80" y="208"/>
                    <a:pt x="89" y="210"/>
                    <a:pt x="99" y="210"/>
                  </a:cubicBezTo>
                  <a:cubicBezTo>
                    <a:pt x="140" y="210"/>
                    <a:pt x="192" y="184"/>
                    <a:pt x="199" y="158"/>
                  </a:cubicBezTo>
                  <a:cubicBezTo>
                    <a:pt x="237" y="80"/>
                    <a:pt x="199" y="8"/>
                    <a:pt x="105" y="1"/>
                  </a:cubicBezTo>
                  <a:close/>
                </a:path>
              </a:pathLst>
            </a:custGeom>
            <a:solidFill>
              <a:schemeClr val="dk2"/>
            </a:solidFill>
            <a:ln>
              <a:noFill/>
            </a:ln>
          </p:spPr>
          <p:style>
            <a:lnRef idx="0"/>
            <a:fillRef idx="0"/>
            <a:effectRef idx="0"/>
            <a:fontRef idx="minor"/>
          </p:style>
        </p:sp>
        <p:sp>
          <p:nvSpPr>
            <p:cNvPr id="758" name="CustomShape 185"/>
            <p:cNvSpPr/>
            <p:nvPr/>
          </p:nvSpPr>
          <p:spPr>
            <a:xfrm>
              <a:off x="3987720" y="845640"/>
              <a:ext cx="16560" cy="6840"/>
            </a:xfrm>
            <a:custGeom>
              <a:avLst/>
              <a:gdLst/>
              <a:ahLst/>
              <a:rect l="l" t="t" r="r" b="b"/>
              <a:pathLst>
                <a:path w="235" h="239">
                  <a:moveTo>
                    <a:pt x="127" y="0"/>
                  </a:moveTo>
                  <a:cubicBezTo>
                    <a:pt x="79" y="32"/>
                    <a:pt x="15" y="57"/>
                    <a:pt x="8" y="87"/>
                  </a:cubicBezTo>
                  <a:cubicBezTo>
                    <a:pt x="0" y="134"/>
                    <a:pt x="32" y="221"/>
                    <a:pt x="72" y="229"/>
                  </a:cubicBezTo>
                  <a:cubicBezTo>
                    <a:pt x="91" y="236"/>
                    <a:pt x="110" y="239"/>
                    <a:pt x="127" y="239"/>
                  </a:cubicBezTo>
                  <a:cubicBezTo>
                    <a:pt x="192" y="239"/>
                    <a:pt x="235" y="191"/>
                    <a:pt x="229" y="104"/>
                  </a:cubicBezTo>
                  <a:cubicBezTo>
                    <a:pt x="229" y="64"/>
                    <a:pt x="157" y="32"/>
                    <a:pt x="127" y="0"/>
                  </a:cubicBezTo>
                  <a:close/>
                </a:path>
              </a:pathLst>
            </a:custGeom>
            <a:solidFill>
              <a:schemeClr val="dk2"/>
            </a:solidFill>
            <a:ln>
              <a:noFill/>
            </a:ln>
          </p:spPr>
          <p:style>
            <a:lnRef idx="0"/>
            <a:fillRef idx="0"/>
            <a:effectRef idx="0"/>
            <a:fontRef idx="minor"/>
          </p:style>
        </p:sp>
        <p:sp>
          <p:nvSpPr>
            <p:cNvPr id="759" name="CustomShape 186"/>
            <p:cNvSpPr/>
            <p:nvPr/>
          </p:nvSpPr>
          <p:spPr>
            <a:xfrm>
              <a:off x="4835520" y="854280"/>
              <a:ext cx="360" cy="360"/>
            </a:xfrm>
            <a:custGeom>
              <a:avLst/>
              <a:gdLst/>
              <a:ahLst/>
              <a:rect l="l" t="t" r="r" b="b"/>
              <a:pathLst>
                <a:path w="9" h="16">
                  <a:moveTo>
                    <a:pt x="1" y="0"/>
                  </a:moveTo>
                  <a:lnTo>
                    <a:pt x="8" y="15"/>
                  </a:lnTo>
                  <a:lnTo>
                    <a:pt x="8" y="0"/>
                  </a:lnTo>
                  <a:close/>
                </a:path>
              </a:pathLst>
            </a:custGeom>
            <a:solidFill>
              <a:schemeClr val="dk2"/>
            </a:solidFill>
            <a:ln>
              <a:noFill/>
            </a:ln>
          </p:spPr>
          <p:style>
            <a:lnRef idx="0"/>
            <a:fillRef idx="0"/>
            <a:effectRef idx="0"/>
            <a:fontRef idx="minor"/>
          </p:style>
        </p:sp>
        <p:sp>
          <p:nvSpPr>
            <p:cNvPr id="760" name="CustomShape 187"/>
            <p:cNvSpPr/>
            <p:nvPr/>
          </p:nvSpPr>
          <p:spPr>
            <a:xfrm>
              <a:off x="4836240" y="846360"/>
              <a:ext cx="21240" cy="7560"/>
            </a:xfrm>
            <a:custGeom>
              <a:avLst/>
              <a:gdLst/>
              <a:ahLst/>
              <a:rect l="l" t="t" r="r" b="b"/>
              <a:pathLst>
                <a:path w="299" h="271">
                  <a:moveTo>
                    <a:pt x="200" y="1"/>
                  </a:moveTo>
                  <a:cubicBezTo>
                    <a:pt x="15" y="1"/>
                    <a:pt x="15" y="142"/>
                    <a:pt x="0" y="270"/>
                  </a:cubicBezTo>
                  <a:cubicBezTo>
                    <a:pt x="142" y="261"/>
                    <a:pt x="299" y="270"/>
                    <a:pt x="284" y="64"/>
                  </a:cubicBezTo>
                  <a:cubicBezTo>
                    <a:pt x="284" y="41"/>
                    <a:pt x="244" y="2"/>
                    <a:pt x="229" y="2"/>
                  </a:cubicBezTo>
                  <a:cubicBezTo>
                    <a:pt x="219" y="1"/>
                    <a:pt x="209" y="1"/>
                    <a:pt x="200" y="1"/>
                  </a:cubicBezTo>
                  <a:close/>
                </a:path>
              </a:pathLst>
            </a:custGeom>
            <a:solidFill>
              <a:schemeClr val="dk2"/>
            </a:solidFill>
            <a:ln>
              <a:noFill/>
            </a:ln>
          </p:spPr>
          <p:style>
            <a:lnRef idx="0"/>
            <a:fillRef idx="0"/>
            <a:effectRef idx="0"/>
            <a:fontRef idx="minor"/>
          </p:style>
        </p:sp>
        <p:sp>
          <p:nvSpPr>
            <p:cNvPr id="761" name="CustomShape 188"/>
            <p:cNvSpPr/>
            <p:nvPr/>
          </p:nvSpPr>
          <p:spPr>
            <a:xfrm>
              <a:off x="2270160" y="851040"/>
              <a:ext cx="17640" cy="6120"/>
            </a:xfrm>
            <a:custGeom>
              <a:avLst/>
              <a:gdLst/>
              <a:ahLst/>
              <a:rect l="l" t="t" r="r" b="b"/>
              <a:pathLst>
                <a:path w="247" h="216">
                  <a:moveTo>
                    <a:pt x="161" y="1"/>
                  </a:moveTo>
                  <a:cubicBezTo>
                    <a:pt x="118" y="1"/>
                    <a:pt x="47" y="29"/>
                    <a:pt x="40" y="56"/>
                  </a:cubicBezTo>
                  <a:cubicBezTo>
                    <a:pt x="1" y="143"/>
                    <a:pt x="40" y="215"/>
                    <a:pt x="142" y="215"/>
                  </a:cubicBezTo>
                  <a:cubicBezTo>
                    <a:pt x="174" y="215"/>
                    <a:pt x="214" y="160"/>
                    <a:pt x="246" y="128"/>
                  </a:cubicBezTo>
                  <a:cubicBezTo>
                    <a:pt x="222" y="81"/>
                    <a:pt x="206" y="19"/>
                    <a:pt x="174" y="2"/>
                  </a:cubicBezTo>
                  <a:cubicBezTo>
                    <a:pt x="170" y="1"/>
                    <a:pt x="166" y="1"/>
                    <a:pt x="161" y="1"/>
                  </a:cubicBezTo>
                  <a:close/>
                </a:path>
              </a:pathLst>
            </a:custGeom>
            <a:solidFill>
              <a:schemeClr val="dk2"/>
            </a:solidFill>
            <a:ln>
              <a:noFill/>
            </a:ln>
          </p:spPr>
          <p:style>
            <a:lnRef idx="0"/>
            <a:fillRef idx="0"/>
            <a:effectRef idx="0"/>
            <a:fontRef idx="minor"/>
          </p:style>
        </p:sp>
        <p:sp>
          <p:nvSpPr>
            <p:cNvPr id="762" name="CustomShape 189"/>
            <p:cNvSpPr/>
            <p:nvPr/>
          </p:nvSpPr>
          <p:spPr>
            <a:xfrm>
              <a:off x="1460160" y="737280"/>
              <a:ext cx="24480" cy="7200"/>
            </a:xfrm>
            <a:custGeom>
              <a:avLst/>
              <a:gdLst/>
              <a:ahLst/>
              <a:rect l="l" t="t" r="r" b="b"/>
              <a:pathLst>
                <a:path w="339" h="259">
                  <a:moveTo>
                    <a:pt x="182" y="1"/>
                  </a:moveTo>
                  <a:cubicBezTo>
                    <a:pt x="125" y="1"/>
                    <a:pt x="48" y="33"/>
                    <a:pt x="40" y="63"/>
                  </a:cubicBezTo>
                  <a:cubicBezTo>
                    <a:pt x="1" y="158"/>
                    <a:pt x="63" y="229"/>
                    <a:pt x="150" y="252"/>
                  </a:cubicBezTo>
                  <a:cubicBezTo>
                    <a:pt x="164" y="256"/>
                    <a:pt x="178" y="258"/>
                    <a:pt x="191" y="258"/>
                  </a:cubicBezTo>
                  <a:cubicBezTo>
                    <a:pt x="256" y="258"/>
                    <a:pt x="304" y="209"/>
                    <a:pt x="331" y="143"/>
                  </a:cubicBezTo>
                  <a:cubicBezTo>
                    <a:pt x="339" y="16"/>
                    <a:pt x="259" y="1"/>
                    <a:pt x="182" y="1"/>
                  </a:cubicBezTo>
                  <a:close/>
                </a:path>
              </a:pathLst>
            </a:custGeom>
            <a:solidFill>
              <a:schemeClr val="dk2"/>
            </a:solidFill>
            <a:ln>
              <a:noFill/>
            </a:ln>
          </p:spPr>
          <p:style>
            <a:lnRef idx="0"/>
            <a:fillRef idx="0"/>
            <a:effectRef idx="0"/>
            <a:fontRef idx="minor"/>
          </p:style>
        </p:sp>
        <p:sp>
          <p:nvSpPr>
            <p:cNvPr id="763" name="CustomShape 190"/>
            <p:cNvSpPr/>
            <p:nvPr/>
          </p:nvSpPr>
          <p:spPr>
            <a:xfrm>
              <a:off x="3856680" y="878040"/>
              <a:ext cx="17640" cy="5760"/>
            </a:xfrm>
            <a:custGeom>
              <a:avLst/>
              <a:gdLst/>
              <a:ahLst/>
              <a:rect l="l" t="t" r="r" b="b"/>
              <a:pathLst>
                <a:path w="245" h="206">
                  <a:moveTo>
                    <a:pt x="154" y="1"/>
                  </a:moveTo>
                  <a:cubicBezTo>
                    <a:pt x="115" y="1"/>
                    <a:pt x="66" y="16"/>
                    <a:pt x="55" y="38"/>
                  </a:cubicBezTo>
                  <a:cubicBezTo>
                    <a:pt x="0" y="110"/>
                    <a:pt x="33" y="189"/>
                    <a:pt x="118" y="204"/>
                  </a:cubicBezTo>
                  <a:cubicBezTo>
                    <a:pt x="121" y="205"/>
                    <a:pt x="123" y="205"/>
                    <a:pt x="126" y="205"/>
                  </a:cubicBezTo>
                  <a:cubicBezTo>
                    <a:pt x="164" y="205"/>
                    <a:pt x="207" y="163"/>
                    <a:pt x="244" y="142"/>
                  </a:cubicBezTo>
                  <a:cubicBezTo>
                    <a:pt x="229" y="95"/>
                    <a:pt x="222" y="23"/>
                    <a:pt x="189" y="8"/>
                  </a:cubicBezTo>
                  <a:cubicBezTo>
                    <a:pt x="181" y="3"/>
                    <a:pt x="168" y="1"/>
                    <a:pt x="154" y="1"/>
                  </a:cubicBezTo>
                  <a:close/>
                </a:path>
              </a:pathLst>
            </a:custGeom>
            <a:solidFill>
              <a:schemeClr val="dk2"/>
            </a:solidFill>
            <a:ln>
              <a:noFill/>
            </a:ln>
          </p:spPr>
          <p:style>
            <a:lnRef idx="0"/>
            <a:fillRef idx="0"/>
            <a:effectRef idx="0"/>
            <a:fontRef idx="minor"/>
          </p:style>
        </p:sp>
        <p:sp>
          <p:nvSpPr>
            <p:cNvPr id="764" name="CustomShape 191"/>
            <p:cNvSpPr/>
            <p:nvPr/>
          </p:nvSpPr>
          <p:spPr>
            <a:xfrm>
              <a:off x="5377320" y="915120"/>
              <a:ext cx="16200" cy="6480"/>
            </a:xfrm>
            <a:custGeom>
              <a:avLst/>
              <a:gdLst/>
              <a:ahLst/>
              <a:rect l="l" t="t" r="r" b="b"/>
              <a:pathLst>
                <a:path w="228" h="228">
                  <a:moveTo>
                    <a:pt x="127" y="1"/>
                  </a:moveTo>
                  <a:cubicBezTo>
                    <a:pt x="87" y="25"/>
                    <a:pt x="17" y="48"/>
                    <a:pt x="10" y="87"/>
                  </a:cubicBezTo>
                  <a:cubicBezTo>
                    <a:pt x="0" y="127"/>
                    <a:pt x="40" y="207"/>
                    <a:pt x="72" y="222"/>
                  </a:cubicBezTo>
                  <a:cubicBezTo>
                    <a:pt x="86" y="225"/>
                    <a:pt x="100" y="227"/>
                    <a:pt x="113" y="227"/>
                  </a:cubicBezTo>
                  <a:cubicBezTo>
                    <a:pt x="180" y="227"/>
                    <a:pt x="227" y="180"/>
                    <a:pt x="221" y="95"/>
                  </a:cubicBezTo>
                  <a:cubicBezTo>
                    <a:pt x="221" y="65"/>
                    <a:pt x="159" y="33"/>
                    <a:pt x="127" y="1"/>
                  </a:cubicBezTo>
                  <a:close/>
                </a:path>
              </a:pathLst>
            </a:custGeom>
            <a:solidFill>
              <a:schemeClr val="dk2"/>
            </a:solidFill>
            <a:ln>
              <a:noFill/>
            </a:ln>
          </p:spPr>
          <p:style>
            <a:lnRef idx="0"/>
            <a:fillRef idx="0"/>
            <a:effectRef idx="0"/>
            <a:fontRef idx="minor"/>
          </p:style>
        </p:sp>
        <p:sp>
          <p:nvSpPr>
            <p:cNvPr id="765" name="CustomShape 192"/>
            <p:cNvSpPr/>
            <p:nvPr/>
          </p:nvSpPr>
          <p:spPr>
            <a:xfrm>
              <a:off x="5732280" y="925560"/>
              <a:ext cx="16920" cy="6480"/>
            </a:xfrm>
            <a:custGeom>
              <a:avLst/>
              <a:gdLst/>
              <a:ahLst/>
              <a:rect l="l" t="t" r="r" b="b"/>
              <a:pathLst>
                <a:path w="236" h="230">
                  <a:moveTo>
                    <a:pt x="126" y="0"/>
                  </a:moveTo>
                  <a:cubicBezTo>
                    <a:pt x="86" y="30"/>
                    <a:pt x="16" y="55"/>
                    <a:pt x="9" y="85"/>
                  </a:cubicBezTo>
                  <a:cubicBezTo>
                    <a:pt x="1" y="132"/>
                    <a:pt x="39" y="212"/>
                    <a:pt x="71" y="219"/>
                  </a:cubicBezTo>
                  <a:cubicBezTo>
                    <a:pt x="91" y="226"/>
                    <a:pt x="109" y="229"/>
                    <a:pt x="127" y="229"/>
                  </a:cubicBezTo>
                  <a:cubicBezTo>
                    <a:pt x="192" y="229"/>
                    <a:pt x="235" y="183"/>
                    <a:pt x="228" y="102"/>
                  </a:cubicBezTo>
                  <a:cubicBezTo>
                    <a:pt x="220" y="70"/>
                    <a:pt x="158" y="38"/>
                    <a:pt x="126" y="0"/>
                  </a:cubicBezTo>
                  <a:close/>
                </a:path>
              </a:pathLst>
            </a:custGeom>
            <a:solidFill>
              <a:schemeClr val="dk2"/>
            </a:solidFill>
            <a:ln>
              <a:noFill/>
            </a:ln>
          </p:spPr>
          <p:style>
            <a:lnRef idx="0"/>
            <a:fillRef idx="0"/>
            <a:effectRef idx="0"/>
            <a:fontRef idx="minor"/>
          </p:style>
        </p:sp>
        <p:sp>
          <p:nvSpPr>
            <p:cNvPr id="766" name="CustomShape 193"/>
            <p:cNvSpPr/>
            <p:nvPr/>
          </p:nvSpPr>
          <p:spPr>
            <a:xfrm>
              <a:off x="6360480" y="941760"/>
              <a:ext cx="17640" cy="6120"/>
            </a:xfrm>
            <a:custGeom>
              <a:avLst/>
              <a:gdLst/>
              <a:ahLst/>
              <a:rect l="l" t="t" r="r" b="b"/>
              <a:pathLst>
                <a:path w="247" h="219">
                  <a:moveTo>
                    <a:pt x="158" y="0"/>
                  </a:moveTo>
                  <a:cubicBezTo>
                    <a:pt x="117" y="0"/>
                    <a:pt x="62" y="26"/>
                    <a:pt x="48" y="51"/>
                  </a:cubicBezTo>
                  <a:cubicBezTo>
                    <a:pt x="1" y="131"/>
                    <a:pt x="33" y="210"/>
                    <a:pt x="128" y="218"/>
                  </a:cubicBezTo>
                  <a:cubicBezTo>
                    <a:pt x="130" y="218"/>
                    <a:pt x="133" y="218"/>
                    <a:pt x="135" y="218"/>
                  </a:cubicBezTo>
                  <a:cubicBezTo>
                    <a:pt x="172" y="218"/>
                    <a:pt x="209" y="168"/>
                    <a:pt x="247" y="138"/>
                  </a:cubicBezTo>
                  <a:cubicBezTo>
                    <a:pt x="230" y="91"/>
                    <a:pt x="214" y="21"/>
                    <a:pt x="182" y="4"/>
                  </a:cubicBezTo>
                  <a:cubicBezTo>
                    <a:pt x="175" y="1"/>
                    <a:pt x="167" y="0"/>
                    <a:pt x="158" y="0"/>
                  </a:cubicBezTo>
                  <a:close/>
                </a:path>
              </a:pathLst>
            </a:custGeom>
            <a:solidFill>
              <a:schemeClr val="dk2"/>
            </a:solidFill>
            <a:ln>
              <a:noFill/>
            </a:ln>
          </p:spPr>
          <p:style>
            <a:lnRef idx="0"/>
            <a:fillRef idx="0"/>
            <a:effectRef idx="0"/>
            <a:fontRef idx="minor"/>
          </p:style>
        </p:sp>
        <p:sp>
          <p:nvSpPr>
            <p:cNvPr id="767" name="CustomShape 194"/>
            <p:cNvSpPr/>
            <p:nvPr/>
          </p:nvSpPr>
          <p:spPr>
            <a:xfrm>
              <a:off x="3751560" y="952200"/>
              <a:ext cx="16200" cy="6480"/>
            </a:xfrm>
            <a:custGeom>
              <a:avLst/>
              <a:gdLst/>
              <a:ahLst/>
              <a:rect l="l" t="t" r="r" b="b"/>
              <a:pathLst>
                <a:path w="230" h="228">
                  <a:moveTo>
                    <a:pt x="135" y="1"/>
                  </a:moveTo>
                  <a:cubicBezTo>
                    <a:pt x="88" y="23"/>
                    <a:pt x="18" y="39"/>
                    <a:pt x="10" y="71"/>
                  </a:cubicBezTo>
                  <a:cubicBezTo>
                    <a:pt x="1" y="118"/>
                    <a:pt x="33" y="197"/>
                    <a:pt x="65" y="212"/>
                  </a:cubicBezTo>
                  <a:cubicBezTo>
                    <a:pt x="87" y="223"/>
                    <a:pt x="109" y="228"/>
                    <a:pt x="129" y="228"/>
                  </a:cubicBezTo>
                  <a:cubicBezTo>
                    <a:pt x="187" y="228"/>
                    <a:pt x="229" y="186"/>
                    <a:pt x="229" y="110"/>
                  </a:cubicBezTo>
                  <a:cubicBezTo>
                    <a:pt x="229" y="71"/>
                    <a:pt x="167" y="39"/>
                    <a:pt x="135" y="1"/>
                  </a:cubicBezTo>
                  <a:close/>
                </a:path>
              </a:pathLst>
            </a:custGeom>
            <a:solidFill>
              <a:schemeClr val="dk2"/>
            </a:solidFill>
            <a:ln>
              <a:noFill/>
            </a:ln>
          </p:spPr>
          <p:style>
            <a:lnRef idx="0"/>
            <a:fillRef idx="0"/>
            <a:effectRef idx="0"/>
            <a:fontRef idx="minor"/>
          </p:style>
        </p:sp>
        <p:sp>
          <p:nvSpPr>
            <p:cNvPr id="768" name="CustomShape 195"/>
            <p:cNvSpPr/>
            <p:nvPr/>
          </p:nvSpPr>
          <p:spPr>
            <a:xfrm>
              <a:off x="4944240" y="957600"/>
              <a:ext cx="16200" cy="6480"/>
            </a:xfrm>
            <a:custGeom>
              <a:avLst/>
              <a:gdLst/>
              <a:ahLst/>
              <a:rect l="l" t="t" r="r" b="b"/>
              <a:pathLst>
                <a:path w="229" h="236">
                  <a:moveTo>
                    <a:pt x="134" y="0"/>
                  </a:moveTo>
                  <a:cubicBezTo>
                    <a:pt x="95" y="32"/>
                    <a:pt x="25" y="47"/>
                    <a:pt x="10" y="80"/>
                  </a:cubicBezTo>
                  <a:cubicBezTo>
                    <a:pt x="0" y="119"/>
                    <a:pt x="32" y="206"/>
                    <a:pt x="64" y="221"/>
                  </a:cubicBezTo>
                  <a:cubicBezTo>
                    <a:pt x="85" y="231"/>
                    <a:pt x="105" y="235"/>
                    <a:pt x="124" y="235"/>
                  </a:cubicBezTo>
                  <a:cubicBezTo>
                    <a:pt x="184" y="235"/>
                    <a:pt x="229" y="189"/>
                    <a:pt x="229" y="112"/>
                  </a:cubicBezTo>
                  <a:cubicBezTo>
                    <a:pt x="229" y="80"/>
                    <a:pt x="166" y="40"/>
                    <a:pt x="134" y="0"/>
                  </a:cubicBezTo>
                  <a:close/>
                </a:path>
              </a:pathLst>
            </a:custGeom>
            <a:solidFill>
              <a:schemeClr val="dk2"/>
            </a:solidFill>
            <a:ln>
              <a:noFill/>
            </a:ln>
          </p:spPr>
          <p:style>
            <a:lnRef idx="0"/>
            <a:fillRef idx="0"/>
            <a:effectRef idx="0"/>
            <a:fontRef idx="minor"/>
          </p:style>
        </p:sp>
        <p:sp>
          <p:nvSpPr>
            <p:cNvPr id="769" name="CustomShape 196"/>
            <p:cNvSpPr/>
            <p:nvPr/>
          </p:nvSpPr>
          <p:spPr>
            <a:xfrm>
              <a:off x="5783040" y="973800"/>
              <a:ext cx="17280" cy="6840"/>
            </a:xfrm>
            <a:custGeom>
              <a:avLst/>
              <a:gdLst/>
              <a:ahLst/>
              <a:rect l="l" t="t" r="r" b="b"/>
              <a:pathLst>
                <a:path w="244" h="246">
                  <a:moveTo>
                    <a:pt x="127" y="0"/>
                  </a:moveTo>
                  <a:cubicBezTo>
                    <a:pt x="87" y="33"/>
                    <a:pt x="17" y="55"/>
                    <a:pt x="10" y="95"/>
                  </a:cubicBezTo>
                  <a:cubicBezTo>
                    <a:pt x="0" y="142"/>
                    <a:pt x="40" y="221"/>
                    <a:pt x="72" y="237"/>
                  </a:cubicBezTo>
                  <a:cubicBezTo>
                    <a:pt x="90" y="243"/>
                    <a:pt x="107" y="246"/>
                    <a:pt x="123" y="246"/>
                  </a:cubicBezTo>
                  <a:cubicBezTo>
                    <a:pt x="193" y="246"/>
                    <a:pt x="244" y="193"/>
                    <a:pt x="236" y="110"/>
                  </a:cubicBezTo>
                  <a:cubicBezTo>
                    <a:pt x="236" y="70"/>
                    <a:pt x="166" y="40"/>
                    <a:pt x="127" y="0"/>
                  </a:cubicBezTo>
                  <a:close/>
                </a:path>
              </a:pathLst>
            </a:custGeom>
            <a:solidFill>
              <a:schemeClr val="dk2"/>
            </a:solidFill>
            <a:ln>
              <a:noFill/>
            </a:ln>
          </p:spPr>
          <p:style>
            <a:lnRef idx="0"/>
            <a:fillRef idx="0"/>
            <a:effectRef idx="0"/>
            <a:fontRef idx="minor"/>
          </p:style>
        </p:sp>
        <p:sp>
          <p:nvSpPr>
            <p:cNvPr id="770" name="CustomShape 197"/>
            <p:cNvSpPr/>
            <p:nvPr/>
          </p:nvSpPr>
          <p:spPr>
            <a:xfrm>
              <a:off x="5533920" y="979200"/>
              <a:ext cx="17280" cy="6480"/>
            </a:xfrm>
            <a:custGeom>
              <a:avLst/>
              <a:gdLst/>
              <a:ahLst/>
              <a:rect l="l" t="t" r="r" b="b"/>
              <a:pathLst>
                <a:path w="243" h="235">
                  <a:moveTo>
                    <a:pt x="127" y="0"/>
                  </a:moveTo>
                  <a:cubicBezTo>
                    <a:pt x="87" y="23"/>
                    <a:pt x="15" y="48"/>
                    <a:pt x="8" y="87"/>
                  </a:cubicBezTo>
                  <a:cubicBezTo>
                    <a:pt x="0" y="135"/>
                    <a:pt x="40" y="212"/>
                    <a:pt x="70" y="229"/>
                  </a:cubicBezTo>
                  <a:cubicBezTo>
                    <a:pt x="86" y="233"/>
                    <a:pt x="101" y="235"/>
                    <a:pt x="115" y="235"/>
                  </a:cubicBezTo>
                  <a:cubicBezTo>
                    <a:pt x="189" y="235"/>
                    <a:pt x="243" y="188"/>
                    <a:pt x="237" y="102"/>
                  </a:cubicBezTo>
                  <a:cubicBezTo>
                    <a:pt x="229" y="63"/>
                    <a:pt x="165" y="32"/>
                    <a:pt x="127" y="0"/>
                  </a:cubicBezTo>
                  <a:close/>
                </a:path>
              </a:pathLst>
            </a:custGeom>
            <a:solidFill>
              <a:schemeClr val="dk2"/>
            </a:solidFill>
            <a:ln>
              <a:noFill/>
            </a:ln>
          </p:spPr>
          <p:style>
            <a:lnRef idx="0"/>
            <a:fillRef idx="0"/>
            <a:effectRef idx="0"/>
            <a:fontRef idx="minor"/>
          </p:style>
        </p:sp>
        <p:sp>
          <p:nvSpPr>
            <p:cNvPr id="771" name="CustomShape 198"/>
            <p:cNvSpPr/>
            <p:nvPr/>
          </p:nvSpPr>
          <p:spPr>
            <a:xfrm>
              <a:off x="5128920" y="1016640"/>
              <a:ext cx="15840" cy="6120"/>
            </a:xfrm>
            <a:custGeom>
              <a:avLst/>
              <a:gdLst/>
              <a:ahLst/>
              <a:rect l="l" t="t" r="r" b="b"/>
              <a:pathLst>
                <a:path w="221" h="215">
                  <a:moveTo>
                    <a:pt x="120" y="0"/>
                  </a:moveTo>
                  <a:cubicBezTo>
                    <a:pt x="80" y="23"/>
                    <a:pt x="16" y="47"/>
                    <a:pt x="8" y="78"/>
                  </a:cubicBezTo>
                  <a:cubicBezTo>
                    <a:pt x="1" y="117"/>
                    <a:pt x="33" y="197"/>
                    <a:pt x="63" y="204"/>
                  </a:cubicBezTo>
                  <a:cubicBezTo>
                    <a:pt x="83" y="211"/>
                    <a:pt x="102" y="214"/>
                    <a:pt x="119" y="214"/>
                  </a:cubicBezTo>
                  <a:cubicBezTo>
                    <a:pt x="182" y="214"/>
                    <a:pt x="220" y="169"/>
                    <a:pt x="214" y="95"/>
                  </a:cubicBezTo>
                  <a:cubicBezTo>
                    <a:pt x="214" y="55"/>
                    <a:pt x="150" y="30"/>
                    <a:pt x="120" y="0"/>
                  </a:cubicBezTo>
                  <a:close/>
                </a:path>
              </a:pathLst>
            </a:custGeom>
            <a:solidFill>
              <a:schemeClr val="dk2"/>
            </a:solidFill>
            <a:ln>
              <a:noFill/>
            </a:ln>
          </p:spPr>
          <p:style>
            <a:lnRef idx="0"/>
            <a:fillRef idx="0"/>
            <a:effectRef idx="0"/>
            <a:fontRef idx="minor"/>
          </p:style>
        </p:sp>
        <p:sp>
          <p:nvSpPr>
            <p:cNvPr id="772" name="CustomShape 199"/>
            <p:cNvSpPr/>
            <p:nvPr/>
          </p:nvSpPr>
          <p:spPr>
            <a:xfrm>
              <a:off x="5953680" y="1016640"/>
              <a:ext cx="17640" cy="5760"/>
            </a:xfrm>
            <a:custGeom>
              <a:avLst/>
              <a:gdLst/>
              <a:ahLst/>
              <a:rect l="l" t="t" r="r" b="b"/>
              <a:pathLst>
                <a:path w="245" h="207">
                  <a:moveTo>
                    <a:pt x="155" y="1"/>
                  </a:moveTo>
                  <a:cubicBezTo>
                    <a:pt x="113" y="1"/>
                    <a:pt x="53" y="22"/>
                    <a:pt x="41" y="50"/>
                  </a:cubicBezTo>
                  <a:cubicBezTo>
                    <a:pt x="1" y="135"/>
                    <a:pt x="41" y="207"/>
                    <a:pt x="143" y="207"/>
                  </a:cubicBezTo>
                  <a:cubicBezTo>
                    <a:pt x="175" y="207"/>
                    <a:pt x="214" y="152"/>
                    <a:pt x="245" y="120"/>
                  </a:cubicBezTo>
                  <a:cubicBezTo>
                    <a:pt x="222" y="80"/>
                    <a:pt x="205" y="10"/>
                    <a:pt x="175" y="3"/>
                  </a:cubicBezTo>
                  <a:cubicBezTo>
                    <a:pt x="169" y="1"/>
                    <a:pt x="162" y="1"/>
                    <a:pt x="155" y="1"/>
                  </a:cubicBezTo>
                  <a:close/>
                </a:path>
              </a:pathLst>
            </a:custGeom>
            <a:solidFill>
              <a:schemeClr val="dk2"/>
            </a:solidFill>
            <a:ln>
              <a:noFill/>
            </a:ln>
          </p:spPr>
          <p:style>
            <a:lnRef idx="0"/>
            <a:fillRef idx="0"/>
            <a:effectRef idx="0"/>
            <a:fontRef idx="minor"/>
          </p:style>
        </p:sp>
        <p:sp>
          <p:nvSpPr>
            <p:cNvPr id="773" name="CustomShape 200"/>
            <p:cNvSpPr/>
            <p:nvPr/>
          </p:nvSpPr>
          <p:spPr>
            <a:xfrm>
              <a:off x="3449880" y="1033200"/>
              <a:ext cx="18000" cy="6120"/>
            </a:xfrm>
            <a:custGeom>
              <a:avLst/>
              <a:gdLst/>
              <a:ahLst/>
              <a:rect l="l" t="t" r="r" b="b"/>
              <a:pathLst>
                <a:path w="252" h="216">
                  <a:moveTo>
                    <a:pt x="151" y="0"/>
                  </a:moveTo>
                  <a:cubicBezTo>
                    <a:pt x="113" y="0"/>
                    <a:pt x="66" y="19"/>
                    <a:pt x="55" y="41"/>
                  </a:cubicBezTo>
                  <a:cubicBezTo>
                    <a:pt x="0" y="113"/>
                    <a:pt x="23" y="190"/>
                    <a:pt x="118" y="215"/>
                  </a:cubicBezTo>
                  <a:cubicBezTo>
                    <a:pt x="120" y="215"/>
                    <a:pt x="123" y="215"/>
                    <a:pt x="125" y="215"/>
                  </a:cubicBezTo>
                  <a:cubicBezTo>
                    <a:pt x="163" y="215"/>
                    <a:pt x="207" y="166"/>
                    <a:pt x="252" y="143"/>
                  </a:cubicBezTo>
                  <a:cubicBezTo>
                    <a:pt x="227" y="96"/>
                    <a:pt x="227" y="26"/>
                    <a:pt x="189" y="10"/>
                  </a:cubicBezTo>
                  <a:cubicBezTo>
                    <a:pt x="180" y="3"/>
                    <a:pt x="166" y="0"/>
                    <a:pt x="151" y="0"/>
                  </a:cubicBezTo>
                  <a:close/>
                </a:path>
              </a:pathLst>
            </a:custGeom>
            <a:solidFill>
              <a:schemeClr val="dk2"/>
            </a:solidFill>
            <a:ln>
              <a:noFill/>
            </a:ln>
          </p:spPr>
          <p:style>
            <a:lnRef idx="0"/>
            <a:fillRef idx="0"/>
            <a:effectRef idx="0"/>
            <a:fontRef idx="minor"/>
          </p:style>
        </p:sp>
        <p:sp>
          <p:nvSpPr>
            <p:cNvPr id="774" name="CustomShape 201"/>
            <p:cNvSpPr/>
            <p:nvPr/>
          </p:nvSpPr>
          <p:spPr>
            <a:xfrm>
              <a:off x="1916280" y="669960"/>
              <a:ext cx="18000" cy="5760"/>
            </a:xfrm>
            <a:custGeom>
              <a:avLst/>
              <a:gdLst/>
              <a:ahLst/>
              <a:rect l="l" t="t" r="r" b="b"/>
              <a:pathLst>
                <a:path w="254" h="209">
                  <a:moveTo>
                    <a:pt x="149" y="1"/>
                  </a:moveTo>
                  <a:cubicBezTo>
                    <a:pt x="108" y="1"/>
                    <a:pt x="54" y="26"/>
                    <a:pt x="40" y="52"/>
                  </a:cubicBezTo>
                  <a:cubicBezTo>
                    <a:pt x="0" y="139"/>
                    <a:pt x="47" y="209"/>
                    <a:pt x="142" y="209"/>
                  </a:cubicBezTo>
                  <a:cubicBezTo>
                    <a:pt x="174" y="209"/>
                    <a:pt x="214" y="154"/>
                    <a:pt x="253" y="122"/>
                  </a:cubicBezTo>
                  <a:cubicBezTo>
                    <a:pt x="229" y="84"/>
                    <a:pt x="206" y="12"/>
                    <a:pt x="174" y="5"/>
                  </a:cubicBezTo>
                  <a:cubicBezTo>
                    <a:pt x="167" y="2"/>
                    <a:pt x="158" y="1"/>
                    <a:pt x="149" y="1"/>
                  </a:cubicBezTo>
                  <a:close/>
                </a:path>
              </a:pathLst>
            </a:custGeom>
            <a:solidFill>
              <a:schemeClr val="dk2"/>
            </a:solidFill>
            <a:ln>
              <a:noFill/>
            </a:ln>
          </p:spPr>
          <p:style>
            <a:lnRef idx="0"/>
            <a:fillRef idx="0"/>
            <a:effectRef idx="0"/>
            <a:fontRef idx="minor"/>
          </p:style>
        </p:sp>
        <p:sp>
          <p:nvSpPr>
            <p:cNvPr id="775" name="CustomShape 202"/>
            <p:cNvSpPr/>
            <p:nvPr/>
          </p:nvSpPr>
          <p:spPr>
            <a:xfrm>
              <a:off x="3611520" y="812880"/>
              <a:ext cx="15480" cy="6120"/>
            </a:xfrm>
            <a:custGeom>
              <a:avLst/>
              <a:gdLst/>
              <a:ahLst/>
              <a:rect l="l" t="t" r="r" b="b"/>
              <a:pathLst>
                <a:path w="220" h="217">
                  <a:moveTo>
                    <a:pt x="130" y="1"/>
                  </a:moveTo>
                  <a:cubicBezTo>
                    <a:pt x="91" y="1"/>
                    <a:pt x="40" y="31"/>
                    <a:pt x="1" y="44"/>
                  </a:cubicBezTo>
                  <a:cubicBezTo>
                    <a:pt x="23" y="99"/>
                    <a:pt x="38" y="153"/>
                    <a:pt x="78" y="186"/>
                  </a:cubicBezTo>
                  <a:cubicBezTo>
                    <a:pt x="99" y="206"/>
                    <a:pt x="120" y="216"/>
                    <a:pt x="140" y="216"/>
                  </a:cubicBezTo>
                  <a:cubicBezTo>
                    <a:pt x="172" y="216"/>
                    <a:pt x="201" y="190"/>
                    <a:pt x="220" y="146"/>
                  </a:cubicBezTo>
                  <a:cubicBezTo>
                    <a:pt x="197" y="99"/>
                    <a:pt x="180" y="29"/>
                    <a:pt x="150" y="4"/>
                  </a:cubicBezTo>
                  <a:cubicBezTo>
                    <a:pt x="144" y="2"/>
                    <a:pt x="137" y="1"/>
                    <a:pt x="130" y="1"/>
                  </a:cubicBezTo>
                  <a:close/>
                </a:path>
              </a:pathLst>
            </a:custGeom>
            <a:solidFill>
              <a:schemeClr val="dk2"/>
            </a:solidFill>
            <a:ln>
              <a:noFill/>
            </a:ln>
          </p:spPr>
          <p:style>
            <a:lnRef idx="0"/>
            <a:fillRef idx="0"/>
            <a:effectRef idx="0"/>
            <a:fontRef idx="minor"/>
          </p:style>
        </p:sp>
        <p:sp>
          <p:nvSpPr>
            <p:cNvPr id="776" name="CustomShape 203"/>
            <p:cNvSpPr/>
            <p:nvPr/>
          </p:nvSpPr>
          <p:spPr>
            <a:xfrm>
              <a:off x="3672000" y="809640"/>
              <a:ext cx="17640" cy="5760"/>
            </a:xfrm>
            <a:custGeom>
              <a:avLst/>
              <a:gdLst/>
              <a:ahLst/>
              <a:rect l="l" t="t" r="r" b="b"/>
              <a:pathLst>
                <a:path w="245" h="206">
                  <a:moveTo>
                    <a:pt x="56" y="0"/>
                  </a:moveTo>
                  <a:cubicBezTo>
                    <a:pt x="40" y="47"/>
                    <a:pt x="1" y="110"/>
                    <a:pt x="18" y="142"/>
                  </a:cubicBezTo>
                  <a:cubicBezTo>
                    <a:pt x="31" y="177"/>
                    <a:pt x="89" y="205"/>
                    <a:pt x="135" y="205"/>
                  </a:cubicBezTo>
                  <a:cubicBezTo>
                    <a:pt x="140" y="205"/>
                    <a:pt x="145" y="205"/>
                    <a:pt x="150" y="204"/>
                  </a:cubicBezTo>
                  <a:cubicBezTo>
                    <a:pt x="222" y="197"/>
                    <a:pt x="245" y="134"/>
                    <a:pt x="197" y="78"/>
                  </a:cubicBezTo>
                  <a:cubicBezTo>
                    <a:pt x="167" y="40"/>
                    <a:pt x="103" y="23"/>
                    <a:pt x="56" y="0"/>
                  </a:cubicBezTo>
                  <a:close/>
                </a:path>
              </a:pathLst>
            </a:custGeom>
            <a:solidFill>
              <a:schemeClr val="dk2"/>
            </a:solidFill>
            <a:ln>
              <a:noFill/>
            </a:ln>
          </p:spPr>
          <p:style>
            <a:lnRef idx="0"/>
            <a:fillRef idx="0"/>
            <a:effectRef idx="0"/>
            <a:fontRef idx="minor"/>
          </p:style>
        </p:sp>
        <p:sp>
          <p:nvSpPr>
            <p:cNvPr id="777" name="CustomShape 204"/>
            <p:cNvSpPr/>
            <p:nvPr/>
          </p:nvSpPr>
          <p:spPr>
            <a:xfrm>
              <a:off x="5429160" y="1023120"/>
              <a:ext cx="14760" cy="5760"/>
            </a:xfrm>
            <a:custGeom>
              <a:avLst/>
              <a:gdLst/>
              <a:ahLst/>
              <a:rect l="l" t="t" r="r" b="b"/>
              <a:pathLst>
                <a:path w="207" h="203">
                  <a:moveTo>
                    <a:pt x="78" y="0"/>
                  </a:moveTo>
                  <a:cubicBezTo>
                    <a:pt x="48" y="0"/>
                    <a:pt x="21" y="24"/>
                    <a:pt x="1" y="65"/>
                  </a:cubicBezTo>
                  <a:cubicBezTo>
                    <a:pt x="25" y="112"/>
                    <a:pt x="33" y="182"/>
                    <a:pt x="65" y="197"/>
                  </a:cubicBezTo>
                  <a:cubicBezTo>
                    <a:pt x="71" y="201"/>
                    <a:pt x="78" y="202"/>
                    <a:pt x="87" y="202"/>
                  </a:cubicBezTo>
                  <a:cubicBezTo>
                    <a:pt x="120" y="202"/>
                    <a:pt x="169" y="179"/>
                    <a:pt x="207" y="167"/>
                  </a:cubicBezTo>
                  <a:cubicBezTo>
                    <a:pt x="182" y="120"/>
                    <a:pt x="167" y="65"/>
                    <a:pt x="135" y="25"/>
                  </a:cubicBezTo>
                  <a:cubicBezTo>
                    <a:pt x="115" y="8"/>
                    <a:pt x="96" y="0"/>
                    <a:pt x="78" y="0"/>
                  </a:cubicBezTo>
                  <a:close/>
                </a:path>
              </a:pathLst>
            </a:custGeom>
            <a:solidFill>
              <a:schemeClr val="dk2"/>
            </a:solidFill>
            <a:ln>
              <a:noFill/>
            </a:ln>
          </p:spPr>
          <p:style>
            <a:lnRef idx="0"/>
            <a:fillRef idx="0"/>
            <a:effectRef idx="0"/>
            <a:fontRef idx="minor"/>
          </p:style>
        </p:sp>
        <p:sp>
          <p:nvSpPr>
            <p:cNvPr id="778" name="CustomShape 205"/>
            <p:cNvSpPr/>
            <p:nvPr/>
          </p:nvSpPr>
          <p:spPr>
            <a:xfrm>
              <a:off x="5536800" y="921600"/>
              <a:ext cx="16200" cy="5400"/>
            </a:xfrm>
            <a:custGeom>
              <a:avLst/>
              <a:gdLst/>
              <a:ahLst/>
              <a:rect l="l" t="t" r="r" b="b"/>
              <a:pathLst>
                <a:path w="230" h="198">
                  <a:moveTo>
                    <a:pt x="182" y="0"/>
                  </a:moveTo>
                  <a:cubicBezTo>
                    <a:pt x="135" y="23"/>
                    <a:pt x="78" y="40"/>
                    <a:pt x="48" y="70"/>
                  </a:cubicBezTo>
                  <a:cubicBezTo>
                    <a:pt x="1" y="125"/>
                    <a:pt x="16" y="189"/>
                    <a:pt x="88" y="197"/>
                  </a:cubicBezTo>
                  <a:cubicBezTo>
                    <a:pt x="92" y="197"/>
                    <a:pt x="96" y="198"/>
                    <a:pt x="100" y="198"/>
                  </a:cubicBezTo>
                  <a:cubicBezTo>
                    <a:pt x="139" y="198"/>
                    <a:pt x="199" y="168"/>
                    <a:pt x="213" y="134"/>
                  </a:cubicBezTo>
                  <a:cubicBezTo>
                    <a:pt x="230" y="110"/>
                    <a:pt x="198" y="47"/>
                    <a:pt x="182" y="0"/>
                  </a:cubicBezTo>
                  <a:close/>
                </a:path>
              </a:pathLst>
            </a:custGeom>
            <a:solidFill>
              <a:schemeClr val="dk2"/>
            </a:solidFill>
            <a:ln>
              <a:noFill/>
            </a:ln>
          </p:spPr>
          <p:style>
            <a:lnRef idx="0"/>
            <a:fillRef idx="0"/>
            <a:effectRef idx="0"/>
            <a:fontRef idx="minor"/>
          </p:style>
        </p:sp>
        <p:sp>
          <p:nvSpPr>
            <p:cNvPr id="779" name="CustomShape 206"/>
            <p:cNvSpPr/>
            <p:nvPr/>
          </p:nvSpPr>
          <p:spPr>
            <a:xfrm>
              <a:off x="3441240" y="825120"/>
              <a:ext cx="15120" cy="6120"/>
            </a:xfrm>
            <a:custGeom>
              <a:avLst/>
              <a:gdLst/>
              <a:ahLst/>
              <a:rect l="l" t="t" r="r" b="b"/>
              <a:pathLst>
                <a:path w="214" h="216">
                  <a:moveTo>
                    <a:pt x="135" y="1"/>
                  </a:moveTo>
                  <a:cubicBezTo>
                    <a:pt x="118" y="1"/>
                    <a:pt x="100" y="8"/>
                    <a:pt x="80" y="23"/>
                  </a:cubicBezTo>
                  <a:cubicBezTo>
                    <a:pt x="40" y="55"/>
                    <a:pt x="25" y="117"/>
                    <a:pt x="0" y="165"/>
                  </a:cubicBezTo>
                  <a:cubicBezTo>
                    <a:pt x="41" y="179"/>
                    <a:pt x="86" y="216"/>
                    <a:pt x="123" y="216"/>
                  </a:cubicBezTo>
                  <a:cubicBezTo>
                    <a:pt x="130" y="216"/>
                    <a:pt x="136" y="214"/>
                    <a:pt x="142" y="212"/>
                  </a:cubicBezTo>
                  <a:cubicBezTo>
                    <a:pt x="182" y="197"/>
                    <a:pt x="189" y="127"/>
                    <a:pt x="214" y="80"/>
                  </a:cubicBezTo>
                  <a:cubicBezTo>
                    <a:pt x="197" y="31"/>
                    <a:pt x="170" y="1"/>
                    <a:pt x="135" y="1"/>
                  </a:cubicBezTo>
                  <a:close/>
                </a:path>
              </a:pathLst>
            </a:custGeom>
            <a:solidFill>
              <a:schemeClr val="dk2"/>
            </a:solidFill>
            <a:ln>
              <a:noFill/>
            </a:ln>
          </p:spPr>
          <p:style>
            <a:lnRef idx="0"/>
            <a:fillRef idx="0"/>
            <a:effectRef idx="0"/>
            <a:fontRef idx="minor"/>
          </p:style>
        </p:sp>
        <p:sp>
          <p:nvSpPr>
            <p:cNvPr id="780" name="CustomShape 207"/>
            <p:cNvSpPr/>
            <p:nvPr/>
          </p:nvSpPr>
          <p:spPr>
            <a:xfrm>
              <a:off x="5067000" y="877320"/>
              <a:ext cx="14400" cy="5760"/>
            </a:xfrm>
            <a:custGeom>
              <a:avLst/>
              <a:gdLst/>
              <a:ahLst/>
              <a:rect l="l" t="t" r="r" b="b"/>
              <a:pathLst>
                <a:path w="205" h="203">
                  <a:moveTo>
                    <a:pt x="123" y="1"/>
                  </a:moveTo>
                  <a:cubicBezTo>
                    <a:pt x="86" y="1"/>
                    <a:pt x="40" y="31"/>
                    <a:pt x="1" y="44"/>
                  </a:cubicBezTo>
                  <a:cubicBezTo>
                    <a:pt x="25" y="84"/>
                    <a:pt x="40" y="146"/>
                    <a:pt x="72" y="178"/>
                  </a:cubicBezTo>
                  <a:cubicBezTo>
                    <a:pt x="92" y="195"/>
                    <a:pt x="112" y="203"/>
                    <a:pt x="130" y="203"/>
                  </a:cubicBezTo>
                  <a:cubicBezTo>
                    <a:pt x="162" y="203"/>
                    <a:pt x="190" y="178"/>
                    <a:pt x="205" y="138"/>
                  </a:cubicBezTo>
                  <a:cubicBezTo>
                    <a:pt x="190" y="91"/>
                    <a:pt x="174" y="21"/>
                    <a:pt x="142" y="4"/>
                  </a:cubicBezTo>
                  <a:cubicBezTo>
                    <a:pt x="136" y="2"/>
                    <a:pt x="130" y="1"/>
                    <a:pt x="123" y="1"/>
                  </a:cubicBezTo>
                  <a:close/>
                </a:path>
              </a:pathLst>
            </a:custGeom>
            <a:solidFill>
              <a:schemeClr val="dk2"/>
            </a:solidFill>
            <a:ln>
              <a:noFill/>
            </a:ln>
          </p:spPr>
          <p:style>
            <a:lnRef idx="0"/>
            <a:fillRef idx="0"/>
            <a:effectRef idx="0"/>
            <a:fontRef idx="minor"/>
          </p:style>
        </p:sp>
        <p:sp>
          <p:nvSpPr>
            <p:cNvPr id="781" name="CustomShape 208"/>
            <p:cNvSpPr/>
            <p:nvPr/>
          </p:nvSpPr>
          <p:spPr>
            <a:xfrm>
              <a:off x="2326320" y="871920"/>
              <a:ext cx="15120" cy="5760"/>
            </a:xfrm>
            <a:custGeom>
              <a:avLst/>
              <a:gdLst/>
              <a:ahLst/>
              <a:rect l="l" t="t" r="r" b="b"/>
              <a:pathLst>
                <a:path w="212" h="209">
                  <a:moveTo>
                    <a:pt x="125" y="1"/>
                  </a:moveTo>
                  <a:cubicBezTo>
                    <a:pt x="91" y="1"/>
                    <a:pt x="43" y="28"/>
                    <a:pt x="0" y="40"/>
                  </a:cubicBezTo>
                  <a:cubicBezTo>
                    <a:pt x="31" y="87"/>
                    <a:pt x="40" y="149"/>
                    <a:pt x="78" y="182"/>
                  </a:cubicBezTo>
                  <a:cubicBezTo>
                    <a:pt x="100" y="200"/>
                    <a:pt x="121" y="209"/>
                    <a:pt x="141" y="209"/>
                  </a:cubicBezTo>
                  <a:cubicBezTo>
                    <a:pt x="172" y="209"/>
                    <a:pt x="198" y="186"/>
                    <a:pt x="212" y="142"/>
                  </a:cubicBezTo>
                  <a:cubicBezTo>
                    <a:pt x="197" y="95"/>
                    <a:pt x="189" y="25"/>
                    <a:pt x="150" y="8"/>
                  </a:cubicBezTo>
                  <a:cubicBezTo>
                    <a:pt x="143" y="3"/>
                    <a:pt x="134" y="1"/>
                    <a:pt x="125" y="1"/>
                  </a:cubicBezTo>
                  <a:close/>
                </a:path>
              </a:pathLst>
            </a:custGeom>
            <a:solidFill>
              <a:schemeClr val="dk2"/>
            </a:solidFill>
            <a:ln>
              <a:noFill/>
            </a:ln>
          </p:spPr>
          <p:style>
            <a:lnRef idx="0"/>
            <a:fillRef idx="0"/>
            <a:effectRef idx="0"/>
            <a:fontRef idx="minor"/>
          </p:style>
        </p:sp>
        <p:sp>
          <p:nvSpPr>
            <p:cNvPr id="782" name="CustomShape 209"/>
            <p:cNvSpPr/>
            <p:nvPr/>
          </p:nvSpPr>
          <p:spPr>
            <a:xfrm>
              <a:off x="2452320" y="812880"/>
              <a:ext cx="18000" cy="6120"/>
            </a:xfrm>
            <a:custGeom>
              <a:avLst/>
              <a:gdLst/>
              <a:ahLst/>
              <a:rect l="l" t="t" r="r" b="b"/>
              <a:pathLst>
                <a:path w="254" h="215">
                  <a:moveTo>
                    <a:pt x="159" y="1"/>
                  </a:moveTo>
                  <a:cubicBezTo>
                    <a:pt x="104" y="25"/>
                    <a:pt x="32" y="25"/>
                    <a:pt x="17" y="63"/>
                  </a:cubicBezTo>
                  <a:cubicBezTo>
                    <a:pt x="0" y="103"/>
                    <a:pt x="40" y="167"/>
                    <a:pt x="57" y="214"/>
                  </a:cubicBezTo>
                  <a:cubicBezTo>
                    <a:pt x="104" y="190"/>
                    <a:pt x="159" y="175"/>
                    <a:pt x="198" y="142"/>
                  </a:cubicBezTo>
                  <a:cubicBezTo>
                    <a:pt x="253" y="88"/>
                    <a:pt x="229" y="33"/>
                    <a:pt x="159" y="1"/>
                  </a:cubicBezTo>
                  <a:close/>
                </a:path>
              </a:pathLst>
            </a:custGeom>
            <a:solidFill>
              <a:schemeClr val="dk2"/>
            </a:solidFill>
            <a:ln>
              <a:noFill/>
            </a:ln>
          </p:spPr>
          <p:style>
            <a:lnRef idx="0"/>
            <a:fillRef idx="0"/>
            <a:effectRef idx="0"/>
            <a:fontRef idx="minor"/>
          </p:style>
        </p:sp>
        <p:sp>
          <p:nvSpPr>
            <p:cNvPr id="783" name="CustomShape 210"/>
            <p:cNvSpPr/>
            <p:nvPr/>
          </p:nvSpPr>
          <p:spPr>
            <a:xfrm>
              <a:off x="3711600" y="1079640"/>
              <a:ext cx="16920" cy="5760"/>
            </a:xfrm>
            <a:custGeom>
              <a:avLst/>
              <a:gdLst/>
              <a:ahLst/>
              <a:rect l="l" t="t" r="r" b="b"/>
              <a:pathLst>
                <a:path w="238" h="205">
                  <a:moveTo>
                    <a:pt x="158" y="1"/>
                  </a:moveTo>
                  <a:cubicBezTo>
                    <a:pt x="111" y="24"/>
                    <a:pt x="41" y="31"/>
                    <a:pt x="24" y="63"/>
                  </a:cubicBezTo>
                  <a:cubicBezTo>
                    <a:pt x="1" y="103"/>
                    <a:pt x="41" y="158"/>
                    <a:pt x="56" y="205"/>
                  </a:cubicBezTo>
                  <a:cubicBezTo>
                    <a:pt x="103" y="182"/>
                    <a:pt x="158" y="173"/>
                    <a:pt x="190" y="135"/>
                  </a:cubicBezTo>
                  <a:cubicBezTo>
                    <a:pt x="237" y="88"/>
                    <a:pt x="220" y="31"/>
                    <a:pt x="158" y="1"/>
                  </a:cubicBezTo>
                  <a:close/>
                </a:path>
              </a:pathLst>
            </a:custGeom>
            <a:solidFill>
              <a:schemeClr val="dk2"/>
            </a:solidFill>
            <a:ln>
              <a:noFill/>
            </a:ln>
          </p:spPr>
          <p:style>
            <a:lnRef idx="0"/>
            <a:fillRef idx="0"/>
            <a:effectRef idx="0"/>
            <a:fontRef idx="minor"/>
          </p:style>
        </p:sp>
        <p:sp>
          <p:nvSpPr>
            <p:cNvPr id="784" name="CustomShape 211"/>
            <p:cNvSpPr/>
            <p:nvPr/>
          </p:nvSpPr>
          <p:spPr>
            <a:xfrm>
              <a:off x="5285520" y="919800"/>
              <a:ext cx="16200" cy="5400"/>
            </a:xfrm>
            <a:custGeom>
              <a:avLst/>
              <a:gdLst/>
              <a:ahLst/>
              <a:rect l="l" t="t" r="r" b="b"/>
              <a:pathLst>
                <a:path w="227" h="199">
                  <a:moveTo>
                    <a:pt x="133" y="1"/>
                  </a:moveTo>
                  <a:cubicBezTo>
                    <a:pt x="91" y="1"/>
                    <a:pt x="29" y="29"/>
                    <a:pt x="15" y="57"/>
                  </a:cubicBezTo>
                  <a:cubicBezTo>
                    <a:pt x="0" y="87"/>
                    <a:pt x="30" y="152"/>
                    <a:pt x="47" y="199"/>
                  </a:cubicBezTo>
                  <a:lnTo>
                    <a:pt x="189" y="127"/>
                  </a:lnTo>
                  <a:cubicBezTo>
                    <a:pt x="227" y="72"/>
                    <a:pt x="219" y="10"/>
                    <a:pt x="149" y="2"/>
                  </a:cubicBezTo>
                  <a:cubicBezTo>
                    <a:pt x="145" y="1"/>
                    <a:pt x="139" y="1"/>
                    <a:pt x="133" y="1"/>
                  </a:cubicBezTo>
                  <a:close/>
                </a:path>
              </a:pathLst>
            </a:custGeom>
            <a:solidFill>
              <a:schemeClr val="dk2"/>
            </a:solidFill>
            <a:ln>
              <a:noFill/>
            </a:ln>
          </p:spPr>
          <p:style>
            <a:lnRef idx="0"/>
            <a:fillRef idx="0"/>
            <a:effectRef idx="0"/>
            <a:fontRef idx="minor"/>
          </p:style>
        </p:sp>
        <p:sp>
          <p:nvSpPr>
            <p:cNvPr id="785" name="CustomShape 212"/>
            <p:cNvSpPr/>
            <p:nvPr/>
          </p:nvSpPr>
          <p:spPr>
            <a:xfrm>
              <a:off x="1863360" y="765360"/>
              <a:ext cx="16200" cy="5760"/>
            </a:xfrm>
            <a:custGeom>
              <a:avLst/>
              <a:gdLst/>
              <a:ahLst/>
              <a:rect l="l" t="t" r="r" b="b"/>
              <a:pathLst>
                <a:path w="230" h="205">
                  <a:moveTo>
                    <a:pt x="150" y="1"/>
                  </a:moveTo>
                  <a:cubicBezTo>
                    <a:pt x="102" y="1"/>
                    <a:pt x="40" y="33"/>
                    <a:pt x="16" y="63"/>
                  </a:cubicBezTo>
                  <a:cubicBezTo>
                    <a:pt x="0" y="95"/>
                    <a:pt x="40" y="157"/>
                    <a:pt x="55" y="205"/>
                  </a:cubicBezTo>
                  <a:cubicBezTo>
                    <a:pt x="95" y="182"/>
                    <a:pt x="150" y="167"/>
                    <a:pt x="182" y="127"/>
                  </a:cubicBezTo>
                  <a:cubicBezTo>
                    <a:pt x="229" y="80"/>
                    <a:pt x="214" y="16"/>
                    <a:pt x="150" y="1"/>
                  </a:cubicBezTo>
                  <a:close/>
                </a:path>
              </a:pathLst>
            </a:custGeom>
            <a:solidFill>
              <a:schemeClr val="dk2"/>
            </a:solidFill>
            <a:ln>
              <a:noFill/>
            </a:ln>
          </p:spPr>
          <p:style>
            <a:lnRef idx="0"/>
            <a:fillRef idx="0"/>
            <a:effectRef idx="0"/>
            <a:fontRef idx="minor"/>
          </p:style>
        </p:sp>
        <p:sp>
          <p:nvSpPr>
            <p:cNvPr id="786" name="CustomShape 213"/>
            <p:cNvSpPr/>
            <p:nvPr/>
          </p:nvSpPr>
          <p:spPr>
            <a:xfrm>
              <a:off x="6085080" y="941400"/>
              <a:ext cx="15120" cy="5760"/>
            </a:xfrm>
            <a:custGeom>
              <a:avLst/>
              <a:gdLst/>
              <a:ahLst/>
              <a:rect l="l" t="t" r="r" b="b"/>
              <a:pathLst>
                <a:path w="214" h="205">
                  <a:moveTo>
                    <a:pt x="89" y="0"/>
                  </a:moveTo>
                  <a:cubicBezTo>
                    <a:pt x="83" y="0"/>
                    <a:pt x="77" y="2"/>
                    <a:pt x="72" y="4"/>
                  </a:cubicBezTo>
                  <a:cubicBezTo>
                    <a:pt x="33" y="19"/>
                    <a:pt x="0" y="91"/>
                    <a:pt x="8" y="138"/>
                  </a:cubicBezTo>
                  <a:cubicBezTo>
                    <a:pt x="14" y="181"/>
                    <a:pt x="40" y="204"/>
                    <a:pt x="72" y="204"/>
                  </a:cubicBezTo>
                  <a:cubicBezTo>
                    <a:pt x="92" y="204"/>
                    <a:pt x="114" y="196"/>
                    <a:pt x="135" y="178"/>
                  </a:cubicBezTo>
                  <a:cubicBezTo>
                    <a:pt x="174" y="146"/>
                    <a:pt x="189" y="83"/>
                    <a:pt x="214" y="44"/>
                  </a:cubicBezTo>
                  <a:cubicBezTo>
                    <a:pt x="174" y="29"/>
                    <a:pt x="123" y="0"/>
                    <a:pt x="89" y="0"/>
                  </a:cubicBezTo>
                  <a:close/>
                </a:path>
              </a:pathLst>
            </a:custGeom>
            <a:solidFill>
              <a:schemeClr val="dk2"/>
            </a:solidFill>
            <a:ln>
              <a:noFill/>
            </a:ln>
          </p:spPr>
          <p:style>
            <a:lnRef idx="0"/>
            <a:fillRef idx="0"/>
            <a:effectRef idx="0"/>
            <a:fontRef idx="minor"/>
          </p:style>
        </p:sp>
        <p:sp>
          <p:nvSpPr>
            <p:cNvPr id="787" name="CustomShape 214"/>
            <p:cNvSpPr/>
            <p:nvPr/>
          </p:nvSpPr>
          <p:spPr>
            <a:xfrm>
              <a:off x="1234080" y="722520"/>
              <a:ext cx="16920" cy="5760"/>
            </a:xfrm>
            <a:custGeom>
              <a:avLst/>
              <a:gdLst/>
              <a:ahLst/>
              <a:rect l="l" t="t" r="r" b="b"/>
              <a:pathLst>
                <a:path w="237" h="207">
                  <a:moveTo>
                    <a:pt x="150" y="0"/>
                  </a:moveTo>
                  <a:cubicBezTo>
                    <a:pt x="102" y="17"/>
                    <a:pt x="40" y="32"/>
                    <a:pt x="16" y="65"/>
                  </a:cubicBezTo>
                  <a:cubicBezTo>
                    <a:pt x="0" y="95"/>
                    <a:pt x="40" y="159"/>
                    <a:pt x="48" y="206"/>
                  </a:cubicBezTo>
                  <a:cubicBezTo>
                    <a:pt x="95" y="182"/>
                    <a:pt x="157" y="167"/>
                    <a:pt x="189" y="135"/>
                  </a:cubicBezTo>
                  <a:cubicBezTo>
                    <a:pt x="237" y="80"/>
                    <a:pt x="221" y="32"/>
                    <a:pt x="150" y="0"/>
                  </a:cubicBezTo>
                  <a:close/>
                </a:path>
              </a:pathLst>
            </a:custGeom>
            <a:solidFill>
              <a:schemeClr val="dk2"/>
            </a:solidFill>
            <a:ln>
              <a:noFill/>
            </a:ln>
          </p:spPr>
          <p:style>
            <a:lnRef idx="0"/>
            <a:fillRef idx="0"/>
            <a:effectRef idx="0"/>
            <a:fontRef idx="minor"/>
          </p:style>
        </p:sp>
        <p:sp>
          <p:nvSpPr>
            <p:cNvPr id="788" name="CustomShape 215"/>
            <p:cNvSpPr/>
            <p:nvPr/>
          </p:nvSpPr>
          <p:spPr>
            <a:xfrm>
              <a:off x="4760640" y="1044360"/>
              <a:ext cx="7200" cy="3240"/>
            </a:xfrm>
            <a:custGeom>
              <a:avLst/>
              <a:gdLst/>
              <a:ahLst/>
              <a:rect l="l" t="t" r="r" b="b"/>
              <a:pathLst>
                <a:path w="103" h="125">
                  <a:moveTo>
                    <a:pt x="46" y="1"/>
                  </a:moveTo>
                  <a:cubicBezTo>
                    <a:pt x="28" y="1"/>
                    <a:pt x="13" y="21"/>
                    <a:pt x="1" y="60"/>
                  </a:cubicBezTo>
                  <a:cubicBezTo>
                    <a:pt x="1" y="75"/>
                    <a:pt x="8" y="107"/>
                    <a:pt x="24" y="123"/>
                  </a:cubicBezTo>
                  <a:cubicBezTo>
                    <a:pt x="27" y="124"/>
                    <a:pt x="31" y="125"/>
                    <a:pt x="34" y="125"/>
                  </a:cubicBezTo>
                  <a:cubicBezTo>
                    <a:pt x="50" y="125"/>
                    <a:pt x="68" y="115"/>
                    <a:pt x="88" y="115"/>
                  </a:cubicBezTo>
                  <a:cubicBezTo>
                    <a:pt x="88" y="90"/>
                    <a:pt x="103" y="60"/>
                    <a:pt x="95" y="43"/>
                  </a:cubicBezTo>
                  <a:cubicBezTo>
                    <a:pt x="77" y="15"/>
                    <a:pt x="61" y="1"/>
                    <a:pt x="46" y="1"/>
                  </a:cubicBezTo>
                  <a:close/>
                </a:path>
              </a:pathLst>
            </a:custGeom>
            <a:solidFill>
              <a:schemeClr val="dk2"/>
            </a:solidFill>
            <a:ln>
              <a:noFill/>
            </a:ln>
          </p:spPr>
          <p:style>
            <a:lnRef idx="0"/>
            <a:fillRef idx="0"/>
            <a:effectRef idx="0"/>
            <a:fontRef idx="minor"/>
          </p:style>
        </p:sp>
        <p:sp>
          <p:nvSpPr>
            <p:cNvPr id="789" name="CustomShape 216"/>
            <p:cNvSpPr/>
            <p:nvPr/>
          </p:nvSpPr>
          <p:spPr>
            <a:xfrm>
              <a:off x="2051640" y="631440"/>
              <a:ext cx="10440" cy="2520"/>
            </a:xfrm>
            <a:custGeom>
              <a:avLst/>
              <a:gdLst/>
              <a:ahLst/>
              <a:rect l="l" t="t" r="r" b="b"/>
              <a:pathLst>
                <a:path w="150" h="101">
                  <a:moveTo>
                    <a:pt x="81" y="0"/>
                  </a:moveTo>
                  <a:cubicBezTo>
                    <a:pt x="65" y="0"/>
                    <a:pt x="49" y="4"/>
                    <a:pt x="40" y="14"/>
                  </a:cubicBezTo>
                  <a:cubicBezTo>
                    <a:pt x="0" y="61"/>
                    <a:pt x="15" y="91"/>
                    <a:pt x="87" y="101"/>
                  </a:cubicBezTo>
                  <a:cubicBezTo>
                    <a:pt x="102" y="101"/>
                    <a:pt x="125" y="76"/>
                    <a:pt x="150" y="61"/>
                  </a:cubicBezTo>
                  <a:cubicBezTo>
                    <a:pt x="134" y="44"/>
                    <a:pt x="125" y="14"/>
                    <a:pt x="110" y="6"/>
                  </a:cubicBezTo>
                  <a:cubicBezTo>
                    <a:pt x="103" y="2"/>
                    <a:pt x="93" y="0"/>
                    <a:pt x="81" y="0"/>
                  </a:cubicBezTo>
                  <a:close/>
                </a:path>
              </a:pathLst>
            </a:custGeom>
            <a:solidFill>
              <a:schemeClr val="dk2"/>
            </a:solidFill>
            <a:ln>
              <a:noFill/>
            </a:ln>
          </p:spPr>
          <p:style>
            <a:lnRef idx="0"/>
            <a:fillRef idx="0"/>
            <a:effectRef idx="0"/>
            <a:fontRef idx="minor"/>
          </p:style>
        </p:sp>
        <p:sp>
          <p:nvSpPr>
            <p:cNvPr id="790" name="CustomShape 217"/>
            <p:cNvSpPr/>
            <p:nvPr/>
          </p:nvSpPr>
          <p:spPr>
            <a:xfrm>
              <a:off x="1342800" y="748800"/>
              <a:ext cx="10080" cy="2520"/>
            </a:xfrm>
            <a:custGeom>
              <a:avLst/>
              <a:gdLst/>
              <a:ahLst/>
              <a:rect l="l" t="t" r="r" b="b"/>
              <a:pathLst>
                <a:path w="143" h="100">
                  <a:moveTo>
                    <a:pt x="84" y="0"/>
                  </a:moveTo>
                  <a:cubicBezTo>
                    <a:pt x="67" y="0"/>
                    <a:pt x="49" y="4"/>
                    <a:pt x="39" y="14"/>
                  </a:cubicBezTo>
                  <a:cubicBezTo>
                    <a:pt x="1" y="62"/>
                    <a:pt x="16" y="92"/>
                    <a:pt x="86" y="99"/>
                  </a:cubicBezTo>
                  <a:cubicBezTo>
                    <a:pt x="103" y="99"/>
                    <a:pt x="126" y="77"/>
                    <a:pt x="143" y="62"/>
                  </a:cubicBezTo>
                  <a:cubicBezTo>
                    <a:pt x="133" y="45"/>
                    <a:pt x="126" y="14"/>
                    <a:pt x="110" y="5"/>
                  </a:cubicBezTo>
                  <a:cubicBezTo>
                    <a:pt x="104" y="2"/>
                    <a:pt x="94" y="0"/>
                    <a:pt x="84" y="0"/>
                  </a:cubicBezTo>
                  <a:close/>
                </a:path>
              </a:pathLst>
            </a:custGeom>
            <a:solidFill>
              <a:schemeClr val="dk2"/>
            </a:solidFill>
            <a:ln>
              <a:noFill/>
            </a:ln>
          </p:spPr>
          <p:style>
            <a:lnRef idx="0"/>
            <a:fillRef idx="0"/>
            <a:effectRef idx="0"/>
            <a:fontRef idx="minor"/>
          </p:style>
        </p:sp>
        <p:sp>
          <p:nvSpPr>
            <p:cNvPr id="791" name="CustomShape 218"/>
            <p:cNvSpPr/>
            <p:nvPr/>
          </p:nvSpPr>
          <p:spPr>
            <a:xfrm>
              <a:off x="2779920" y="916560"/>
              <a:ext cx="7920" cy="3240"/>
            </a:xfrm>
            <a:custGeom>
              <a:avLst/>
              <a:gdLst/>
              <a:ahLst/>
              <a:rect l="l" t="t" r="r" b="b"/>
              <a:pathLst>
                <a:path w="116" h="124">
                  <a:moveTo>
                    <a:pt x="68" y="1"/>
                  </a:moveTo>
                  <a:cubicBezTo>
                    <a:pt x="60" y="1"/>
                    <a:pt x="21" y="18"/>
                    <a:pt x="13" y="33"/>
                  </a:cubicBezTo>
                  <a:cubicBezTo>
                    <a:pt x="1" y="91"/>
                    <a:pt x="20" y="123"/>
                    <a:pt x="58" y="123"/>
                  </a:cubicBezTo>
                  <a:cubicBezTo>
                    <a:pt x="66" y="123"/>
                    <a:pt x="74" y="122"/>
                    <a:pt x="83" y="120"/>
                  </a:cubicBezTo>
                  <a:cubicBezTo>
                    <a:pt x="100" y="120"/>
                    <a:pt x="100" y="80"/>
                    <a:pt x="115" y="56"/>
                  </a:cubicBezTo>
                  <a:cubicBezTo>
                    <a:pt x="100" y="40"/>
                    <a:pt x="93" y="8"/>
                    <a:pt x="68" y="1"/>
                  </a:cubicBezTo>
                  <a:close/>
                </a:path>
              </a:pathLst>
            </a:custGeom>
            <a:solidFill>
              <a:schemeClr val="dk2"/>
            </a:solidFill>
            <a:ln>
              <a:noFill/>
            </a:ln>
          </p:spPr>
          <p:style>
            <a:lnRef idx="0"/>
            <a:fillRef idx="0"/>
            <a:effectRef idx="0"/>
            <a:fontRef idx="minor"/>
          </p:style>
        </p:sp>
        <p:sp>
          <p:nvSpPr>
            <p:cNvPr id="792" name="CustomShape 219"/>
            <p:cNvSpPr/>
            <p:nvPr/>
          </p:nvSpPr>
          <p:spPr>
            <a:xfrm>
              <a:off x="4013640" y="1055160"/>
              <a:ext cx="7200" cy="3600"/>
            </a:xfrm>
            <a:custGeom>
              <a:avLst/>
              <a:gdLst/>
              <a:ahLst/>
              <a:rect l="l" t="t" r="r" b="b"/>
              <a:pathLst>
                <a:path w="103" h="132">
                  <a:moveTo>
                    <a:pt x="39" y="1"/>
                  </a:moveTo>
                  <a:cubicBezTo>
                    <a:pt x="16" y="1"/>
                    <a:pt x="0" y="24"/>
                    <a:pt x="0" y="70"/>
                  </a:cubicBezTo>
                  <a:cubicBezTo>
                    <a:pt x="0" y="92"/>
                    <a:pt x="23" y="107"/>
                    <a:pt x="38" y="132"/>
                  </a:cubicBezTo>
                  <a:cubicBezTo>
                    <a:pt x="55" y="117"/>
                    <a:pt x="85" y="117"/>
                    <a:pt x="95" y="92"/>
                  </a:cubicBezTo>
                  <a:cubicBezTo>
                    <a:pt x="102" y="77"/>
                    <a:pt x="102" y="37"/>
                    <a:pt x="85" y="22"/>
                  </a:cubicBezTo>
                  <a:cubicBezTo>
                    <a:pt x="68" y="8"/>
                    <a:pt x="53" y="1"/>
                    <a:pt x="39" y="1"/>
                  </a:cubicBezTo>
                  <a:close/>
                </a:path>
              </a:pathLst>
            </a:custGeom>
            <a:solidFill>
              <a:schemeClr val="dk2"/>
            </a:solidFill>
            <a:ln>
              <a:noFill/>
            </a:ln>
          </p:spPr>
          <p:style>
            <a:lnRef idx="0"/>
            <a:fillRef idx="0"/>
            <a:effectRef idx="0"/>
            <a:fontRef idx="minor"/>
          </p:style>
        </p:sp>
        <p:sp>
          <p:nvSpPr>
            <p:cNvPr id="793" name="CustomShape 220"/>
            <p:cNvSpPr/>
            <p:nvPr/>
          </p:nvSpPr>
          <p:spPr>
            <a:xfrm>
              <a:off x="5787000" y="909000"/>
              <a:ext cx="10080" cy="2520"/>
            </a:xfrm>
            <a:custGeom>
              <a:avLst/>
              <a:gdLst/>
              <a:ahLst/>
              <a:rect l="l" t="t" r="r" b="b"/>
              <a:pathLst>
                <a:path w="143" h="99">
                  <a:moveTo>
                    <a:pt x="78" y="1"/>
                  </a:moveTo>
                  <a:cubicBezTo>
                    <a:pt x="72" y="1"/>
                    <a:pt x="67" y="2"/>
                    <a:pt x="63" y="4"/>
                  </a:cubicBezTo>
                  <a:cubicBezTo>
                    <a:pt x="1" y="44"/>
                    <a:pt x="8" y="74"/>
                    <a:pt x="78" y="98"/>
                  </a:cubicBezTo>
                  <a:cubicBezTo>
                    <a:pt x="95" y="98"/>
                    <a:pt x="125" y="81"/>
                    <a:pt x="142" y="74"/>
                  </a:cubicBezTo>
                  <a:cubicBezTo>
                    <a:pt x="142" y="51"/>
                    <a:pt x="142" y="27"/>
                    <a:pt x="125" y="19"/>
                  </a:cubicBezTo>
                  <a:cubicBezTo>
                    <a:pt x="114" y="8"/>
                    <a:pt x="94" y="1"/>
                    <a:pt x="78" y="1"/>
                  </a:cubicBezTo>
                  <a:close/>
                </a:path>
              </a:pathLst>
            </a:custGeom>
            <a:solidFill>
              <a:schemeClr val="dk2"/>
            </a:solidFill>
            <a:ln>
              <a:noFill/>
            </a:ln>
          </p:spPr>
          <p:style>
            <a:lnRef idx="0"/>
            <a:fillRef idx="0"/>
            <a:effectRef idx="0"/>
            <a:fontRef idx="minor"/>
          </p:style>
        </p:sp>
        <p:sp>
          <p:nvSpPr>
            <p:cNvPr id="794" name="CustomShape 221"/>
            <p:cNvSpPr/>
            <p:nvPr/>
          </p:nvSpPr>
          <p:spPr>
            <a:xfrm>
              <a:off x="1401840" y="769320"/>
              <a:ext cx="9360" cy="6120"/>
            </a:xfrm>
            <a:custGeom>
              <a:avLst/>
              <a:gdLst/>
              <a:ahLst/>
              <a:rect l="l" t="t" r="r" b="b"/>
              <a:pathLst>
                <a:path w="135" h="222">
                  <a:moveTo>
                    <a:pt x="0" y="1"/>
                  </a:moveTo>
                  <a:lnTo>
                    <a:pt x="40" y="222"/>
                  </a:lnTo>
                  <a:cubicBezTo>
                    <a:pt x="70" y="205"/>
                    <a:pt x="135" y="182"/>
                    <a:pt x="135" y="165"/>
                  </a:cubicBezTo>
                  <a:cubicBezTo>
                    <a:pt x="135" y="80"/>
                    <a:pt x="78" y="33"/>
                    <a:pt x="0" y="1"/>
                  </a:cubicBezTo>
                  <a:close/>
                </a:path>
              </a:pathLst>
            </a:custGeom>
            <a:solidFill>
              <a:schemeClr val="dk2"/>
            </a:solidFill>
            <a:ln>
              <a:noFill/>
            </a:ln>
          </p:spPr>
          <p:style>
            <a:lnRef idx="0"/>
            <a:fillRef idx="0"/>
            <a:effectRef idx="0"/>
            <a:fontRef idx="minor"/>
          </p:style>
        </p:sp>
        <p:sp>
          <p:nvSpPr>
            <p:cNvPr id="795" name="CustomShape 222"/>
            <p:cNvSpPr/>
            <p:nvPr/>
          </p:nvSpPr>
          <p:spPr>
            <a:xfrm>
              <a:off x="3715560" y="764640"/>
              <a:ext cx="11160" cy="2880"/>
            </a:xfrm>
            <a:custGeom>
              <a:avLst/>
              <a:gdLst/>
              <a:ahLst/>
              <a:rect l="l" t="t" r="r" b="b"/>
              <a:pathLst>
                <a:path w="158" h="106">
                  <a:moveTo>
                    <a:pt x="81" y="1"/>
                  </a:moveTo>
                  <a:cubicBezTo>
                    <a:pt x="74" y="1"/>
                    <a:pt x="68" y="1"/>
                    <a:pt x="63" y="3"/>
                  </a:cubicBezTo>
                  <a:cubicBezTo>
                    <a:pt x="1" y="43"/>
                    <a:pt x="8" y="81"/>
                    <a:pt x="88" y="106"/>
                  </a:cubicBezTo>
                  <a:cubicBezTo>
                    <a:pt x="103" y="106"/>
                    <a:pt x="135" y="90"/>
                    <a:pt x="158" y="81"/>
                  </a:cubicBezTo>
                  <a:cubicBezTo>
                    <a:pt x="150" y="58"/>
                    <a:pt x="150" y="26"/>
                    <a:pt x="142" y="19"/>
                  </a:cubicBezTo>
                  <a:cubicBezTo>
                    <a:pt x="124" y="8"/>
                    <a:pt x="99" y="1"/>
                    <a:pt x="81" y="1"/>
                  </a:cubicBezTo>
                  <a:close/>
                </a:path>
              </a:pathLst>
            </a:custGeom>
            <a:solidFill>
              <a:schemeClr val="dk2"/>
            </a:solidFill>
            <a:ln>
              <a:noFill/>
            </a:ln>
          </p:spPr>
          <p:style>
            <a:lnRef idx="0"/>
            <a:fillRef idx="0"/>
            <a:effectRef idx="0"/>
            <a:fontRef idx="minor"/>
          </p:style>
        </p:sp>
        <p:sp>
          <p:nvSpPr>
            <p:cNvPr id="796" name="CustomShape 223"/>
            <p:cNvSpPr/>
            <p:nvPr/>
          </p:nvSpPr>
          <p:spPr>
            <a:xfrm>
              <a:off x="6915600" y="882360"/>
              <a:ext cx="8280" cy="2520"/>
            </a:xfrm>
            <a:custGeom>
              <a:avLst/>
              <a:gdLst/>
              <a:ahLst/>
              <a:rect l="l" t="t" r="r" b="b"/>
              <a:pathLst>
                <a:path w="118" h="95">
                  <a:moveTo>
                    <a:pt x="56" y="0"/>
                  </a:moveTo>
                  <a:cubicBezTo>
                    <a:pt x="40" y="8"/>
                    <a:pt x="8" y="23"/>
                    <a:pt x="1" y="40"/>
                  </a:cubicBezTo>
                  <a:cubicBezTo>
                    <a:pt x="1" y="48"/>
                    <a:pt x="23" y="70"/>
                    <a:pt x="33" y="95"/>
                  </a:cubicBezTo>
                  <a:cubicBezTo>
                    <a:pt x="63" y="70"/>
                    <a:pt x="88" y="48"/>
                    <a:pt x="118" y="23"/>
                  </a:cubicBezTo>
                  <a:cubicBezTo>
                    <a:pt x="95" y="16"/>
                    <a:pt x="80" y="8"/>
                    <a:pt x="56" y="0"/>
                  </a:cubicBezTo>
                  <a:close/>
                </a:path>
              </a:pathLst>
            </a:custGeom>
            <a:solidFill>
              <a:schemeClr val="dk2"/>
            </a:solidFill>
            <a:ln>
              <a:noFill/>
            </a:ln>
          </p:spPr>
          <p:style>
            <a:lnRef idx="0"/>
            <a:fillRef idx="0"/>
            <a:effectRef idx="0"/>
            <a:fontRef idx="minor"/>
          </p:style>
        </p:sp>
        <p:sp>
          <p:nvSpPr>
            <p:cNvPr id="797" name="CustomShape 224"/>
            <p:cNvSpPr/>
            <p:nvPr/>
          </p:nvSpPr>
          <p:spPr>
            <a:xfrm>
              <a:off x="6162120" y="868680"/>
              <a:ext cx="7920" cy="3240"/>
            </a:xfrm>
            <a:custGeom>
              <a:avLst/>
              <a:gdLst/>
              <a:ahLst/>
              <a:rect l="l" t="t" r="r" b="b"/>
              <a:pathLst>
                <a:path w="115" h="123">
                  <a:moveTo>
                    <a:pt x="68" y="1"/>
                  </a:moveTo>
                  <a:cubicBezTo>
                    <a:pt x="60" y="1"/>
                    <a:pt x="20" y="16"/>
                    <a:pt x="13" y="33"/>
                  </a:cubicBezTo>
                  <a:cubicBezTo>
                    <a:pt x="0" y="90"/>
                    <a:pt x="19" y="122"/>
                    <a:pt x="56" y="122"/>
                  </a:cubicBezTo>
                  <a:cubicBezTo>
                    <a:pt x="64" y="122"/>
                    <a:pt x="73" y="121"/>
                    <a:pt x="83" y="118"/>
                  </a:cubicBezTo>
                  <a:cubicBezTo>
                    <a:pt x="100" y="118"/>
                    <a:pt x="107" y="80"/>
                    <a:pt x="115" y="63"/>
                  </a:cubicBezTo>
                  <a:cubicBezTo>
                    <a:pt x="100" y="40"/>
                    <a:pt x="92" y="8"/>
                    <a:pt x="68" y="1"/>
                  </a:cubicBezTo>
                  <a:close/>
                </a:path>
              </a:pathLst>
            </a:custGeom>
            <a:solidFill>
              <a:schemeClr val="dk2"/>
            </a:solidFill>
            <a:ln>
              <a:noFill/>
            </a:ln>
          </p:spPr>
          <p:style>
            <a:lnRef idx="0"/>
            <a:fillRef idx="0"/>
            <a:effectRef idx="0"/>
            <a:fontRef idx="minor"/>
          </p:style>
        </p:sp>
        <p:sp>
          <p:nvSpPr>
            <p:cNvPr id="798" name="CustomShape 225"/>
            <p:cNvSpPr/>
            <p:nvPr/>
          </p:nvSpPr>
          <p:spPr>
            <a:xfrm>
              <a:off x="4851000" y="868680"/>
              <a:ext cx="7560" cy="3240"/>
            </a:xfrm>
            <a:custGeom>
              <a:avLst/>
              <a:gdLst/>
              <a:ahLst/>
              <a:rect l="l" t="t" r="r" b="b"/>
              <a:pathLst>
                <a:path w="110" h="123">
                  <a:moveTo>
                    <a:pt x="62" y="0"/>
                  </a:moveTo>
                  <a:cubicBezTo>
                    <a:pt x="45" y="0"/>
                    <a:pt x="22" y="19"/>
                    <a:pt x="15" y="34"/>
                  </a:cubicBezTo>
                  <a:cubicBezTo>
                    <a:pt x="1" y="86"/>
                    <a:pt x="21" y="123"/>
                    <a:pt x="61" y="123"/>
                  </a:cubicBezTo>
                  <a:cubicBezTo>
                    <a:pt x="68" y="123"/>
                    <a:pt x="76" y="121"/>
                    <a:pt x="85" y="119"/>
                  </a:cubicBezTo>
                  <a:cubicBezTo>
                    <a:pt x="100" y="111"/>
                    <a:pt x="100" y="81"/>
                    <a:pt x="110" y="56"/>
                  </a:cubicBezTo>
                  <a:cubicBezTo>
                    <a:pt x="100" y="34"/>
                    <a:pt x="93" y="9"/>
                    <a:pt x="70" y="2"/>
                  </a:cubicBezTo>
                  <a:cubicBezTo>
                    <a:pt x="68" y="1"/>
                    <a:pt x="65" y="0"/>
                    <a:pt x="62" y="0"/>
                  </a:cubicBezTo>
                  <a:close/>
                </a:path>
              </a:pathLst>
            </a:custGeom>
            <a:solidFill>
              <a:schemeClr val="dk2"/>
            </a:solidFill>
            <a:ln>
              <a:noFill/>
            </a:ln>
          </p:spPr>
          <p:style>
            <a:lnRef idx="0"/>
            <a:fillRef idx="0"/>
            <a:effectRef idx="0"/>
            <a:fontRef idx="minor"/>
          </p:style>
        </p:sp>
        <p:sp>
          <p:nvSpPr>
            <p:cNvPr id="799" name="CustomShape 226"/>
            <p:cNvSpPr/>
            <p:nvPr/>
          </p:nvSpPr>
          <p:spPr>
            <a:xfrm>
              <a:off x="4946040" y="1010160"/>
              <a:ext cx="11160" cy="2880"/>
            </a:xfrm>
            <a:custGeom>
              <a:avLst/>
              <a:gdLst/>
              <a:ahLst/>
              <a:rect l="l" t="t" r="r" b="b"/>
              <a:pathLst>
                <a:path w="158" h="107">
                  <a:moveTo>
                    <a:pt x="81" y="0"/>
                  </a:moveTo>
                  <a:cubicBezTo>
                    <a:pt x="74" y="0"/>
                    <a:pt x="68" y="1"/>
                    <a:pt x="63" y="3"/>
                  </a:cubicBezTo>
                  <a:cubicBezTo>
                    <a:pt x="1" y="43"/>
                    <a:pt x="16" y="90"/>
                    <a:pt x="88" y="105"/>
                  </a:cubicBezTo>
                  <a:cubicBezTo>
                    <a:pt x="90" y="106"/>
                    <a:pt x="92" y="107"/>
                    <a:pt x="95" y="107"/>
                  </a:cubicBezTo>
                  <a:cubicBezTo>
                    <a:pt x="112" y="107"/>
                    <a:pt x="138" y="89"/>
                    <a:pt x="158" y="82"/>
                  </a:cubicBezTo>
                  <a:cubicBezTo>
                    <a:pt x="150" y="58"/>
                    <a:pt x="150" y="28"/>
                    <a:pt x="142" y="18"/>
                  </a:cubicBezTo>
                  <a:cubicBezTo>
                    <a:pt x="124" y="7"/>
                    <a:pt x="99" y="0"/>
                    <a:pt x="81" y="0"/>
                  </a:cubicBezTo>
                  <a:close/>
                </a:path>
              </a:pathLst>
            </a:custGeom>
            <a:solidFill>
              <a:schemeClr val="dk2"/>
            </a:solidFill>
            <a:ln>
              <a:noFill/>
            </a:ln>
          </p:spPr>
          <p:style>
            <a:lnRef idx="0"/>
            <a:fillRef idx="0"/>
            <a:effectRef idx="0"/>
            <a:fontRef idx="minor"/>
          </p:style>
        </p:sp>
        <p:sp>
          <p:nvSpPr>
            <p:cNvPr id="800" name="CustomShape 227"/>
            <p:cNvSpPr/>
            <p:nvPr/>
          </p:nvSpPr>
          <p:spPr>
            <a:xfrm>
              <a:off x="3570120" y="850320"/>
              <a:ext cx="11160" cy="2520"/>
            </a:xfrm>
            <a:custGeom>
              <a:avLst/>
              <a:gdLst/>
              <a:ahLst/>
              <a:rect l="l" t="t" r="r" b="b"/>
              <a:pathLst>
                <a:path w="158" h="103">
                  <a:moveTo>
                    <a:pt x="88" y="0"/>
                  </a:moveTo>
                  <a:cubicBezTo>
                    <a:pt x="85" y="0"/>
                    <a:pt x="82" y="1"/>
                    <a:pt x="78" y="2"/>
                  </a:cubicBezTo>
                  <a:cubicBezTo>
                    <a:pt x="1" y="25"/>
                    <a:pt x="1" y="64"/>
                    <a:pt x="71" y="96"/>
                  </a:cubicBezTo>
                  <a:cubicBezTo>
                    <a:pt x="75" y="101"/>
                    <a:pt x="81" y="103"/>
                    <a:pt x="89" y="103"/>
                  </a:cubicBezTo>
                  <a:cubicBezTo>
                    <a:pt x="107" y="103"/>
                    <a:pt x="130" y="92"/>
                    <a:pt x="142" y="79"/>
                  </a:cubicBezTo>
                  <a:cubicBezTo>
                    <a:pt x="158" y="72"/>
                    <a:pt x="150" y="49"/>
                    <a:pt x="150" y="25"/>
                  </a:cubicBezTo>
                  <a:cubicBezTo>
                    <a:pt x="129" y="18"/>
                    <a:pt x="109" y="0"/>
                    <a:pt x="88" y="0"/>
                  </a:cubicBezTo>
                  <a:close/>
                </a:path>
              </a:pathLst>
            </a:custGeom>
            <a:solidFill>
              <a:schemeClr val="dk2"/>
            </a:solidFill>
            <a:ln>
              <a:noFill/>
            </a:ln>
          </p:spPr>
          <p:style>
            <a:lnRef idx="0"/>
            <a:fillRef idx="0"/>
            <a:effectRef idx="0"/>
            <a:fontRef idx="minor"/>
          </p:style>
        </p:sp>
        <p:sp>
          <p:nvSpPr>
            <p:cNvPr id="801" name="CustomShape 228"/>
            <p:cNvSpPr/>
            <p:nvPr/>
          </p:nvSpPr>
          <p:spPr>
            <a:xfrm>
              <a:off x="5337000" y="841680"/>
              <a:ext cx="8280" cy="3600"/>
            </a:xfrm>
            <a:custGeom>
              <a:avLst/>
              <a:gdLst/>
              <a:ahLst/>
              <a:rect l="l" t="t" r="r" b="b"/>
              <a:pathLst>
                <a:path w="118" h="129">
                  <a:moveTo>
                    <a:pt x="57" y="0"/>
                  </a:moveTo>
                  <a:cubicBezTo>
                    <a:pt x="36" y="0"/>
                    <a:pt x="17" y="23"/>
                    <a:pt x="8" y="63"/>
                  </a:cubicBezTo>
                  <a:cubicBezTo>
                    <a:pt x="1" y="78"/>
                    <a:pt x="16" y="110"/>
                    <a:pt x="31" y="125"/>
                  </a:cubicBezTo>
                  <a:cubicBezTo>
                    <a:pt x="35" y="127"/>
                    <a:pt x="39" y="128"/>
                    <a:pt x="43" y="128"/>
                  </a:cubicBezTo>
                  <a:cubicBezTo>
                    <a:pt x="58" y="128"/>
                    <a:pt x="76" y="118"/>
                    <a:pt x="95" y="118"/>
                  </a:cubicBezTo>
                  <a:cubicBezTo>
                    <a:pt x="103" y="87"/>
                    <a:pt x="118" y="55"/>
                    <a:pt x="103" y="40"/>
                  </a:cubicBezTo>
                  <a:cubicBezTo>
                    <a:pt x="89" y="13"/>
                    <a:pt x="73" y="0"/>
                    <a:pt x="57" y="0"/>
                  </a:cubicBezTo>
                  <a:close/>
                </a:path>
              </a:pathLst>
            </a:custGeom>
            <a:solidFill>
              <a:schemeClr val="dk2"/>
            </a:solidFill>
            <a:ln>
              <a:noFill/>
            </a:ln>
          </p:spPr>
          <p:style>
            <a:lnRef idx="0"/>
            <a:fillRef idx="0"/>
            <a:effectRef idx="0"/>
            <a:fontRef idx="minor"/>
          </p:style>
        </p:sp>
        <p:sp>
          <p:nvSpPr>
            <p:cNvPr id="802" name="CustomShape 229"/>
            <p:cNvSpPr/>
            <p:nvPr/>
          </p:nvSpPr>
          <p:spPr>
            <a:xfrm>
              <a:off x="2872440" y="842040"/>
              <a:ext cx="7200" cy="3240"/>
            </a:xfrm>
            <a:custGeom>
              <a:avLst/>
              <a:gdLst/>
              <a:ahLst/>
              <a:rect l="l" t="t" r="r" b="b"/>
              <a:pathLst>
                <a:path w="103" h="117">
                  <a:moveTo>
                    <a:pt x="70" y="0"/>
                  </a:moveTo>
                  <a:cubicBezTo>
                    <a:pt x="55" y="0"/>
                    <a:pt x="23" y="0"/>
                    <a:pt x="16" y="15"/>
                  </a:cubicBezTo>
                  <a:cubicBezTo>
                    <a:pt x="8" y="32"/>
                    <a:pt x="1" y="62"/>
                    <a:pt x="8" y="79"/>
                  </a:cubicBezTo>
                  <a:cubicBezTo>
                    <a:pt x="22" y="104"/>
                    <a:pt x="37" y="116"/>
                    <a:pt x="52" y="116"/>
                  </a:cubicBezTo>
                  <a:cubicBezTo>
                    <a:pt x="69" y="116"/>
                    <a:pt x="86" y="98"/>
                    <a:pt x="95" y="62"/>
                  </a:cubicBezTo>
                  <a:cubicBezTo>
                    <a:pt x="103" y="40"/>
                    <a:pt x="78" y="23"/>
                    <a:pt x="70" y="0"/>
                  </a:cubicBezTo>
                  <a:close/>
                </a:path>
              </a:pathLst>
            </a:custGeom>
            <a:solidFill>
              <a:schemeClr val="dk2"/>
            </a:solidFill>
            <a:ln>
              <a:noFill/>
            </a:ln>
          </p:spPr>
          <p:style>
            <a:lnRef idx="0"/>
            <a:fillRef idx="0"/>
            <a:effectRef idx="0"/>
            <a:fontRef idx="minor"/>
          </p:style>
        </p:sp>
        <p:sp>
          <p:nvSpPr>
            <p:cNvPr id="803" name="CustomShape 230"/>
            <p:cNvSpPr/>
            <p:nvPr/>
          </p:nvSpPr>
          <p:spPr>
            <a:xfrm>
              <a:off x="1563840" y="839520"/>
              <a:ext cx="11520" cy="2880"/>
            </a:xfrm>
            <a:custGeom>
              <a:avLst/>
              <a:gdLst/>
              <a:ahLst/>
              <a:rect l="l" t="t" r="r" b="b"/>
              <a:pathLst>
                <a:path w="165" h="108">
                  <a:moveTo>
                    <a:pt x="102" y="1"/>
                  </a:moveTo>
                  <a:cubicBezTo>
                    <a:pt x="99" y="1"/>
                    <a:pt x="97" y="1"/>
                    <a:pt x="95" y="2"/>
                  </a:cubicBezTo>
                  <a:cubicBezTo>
                    <a:pt x="8" y="27"/>
                    <a:pt x="0" y="65"/>
                    <a:pt x="80" y="104"/>
                  </a:cubicBezTo>
                  <a:cubicBezTo>
                    <a:pt x="86" y="106"/>
                    <a:pt x="92" y="107"/>
                    <a:pt x="99" y="107"/>
                  </a:cubicBezTo>
                  <a:cubicBezTo>
                    <a:pt x="119" y="107"/>
                    <a:pt x="140" y="100"/>
                    <a:pt x="157" y="89"/>
                  </a:cubicBezTo>
                  <a:cubicBezTo>
                    <a:pt x="165" y="82"/>
                    <a:pt x="165" y="49"/>
                    <a:pt x="165" y="27"/>
                  </a:cubicBezTo>
                  <a:cubicBezTo>
                    <a:pt x="145" y="19"/>
                    <a:pt x="119" y="1"/>
                    <a:pt x="102" y="1"/>
                  </a:cubicBezTo>
                  <a:close/>
                </a:path>
              </a:pathLst>
            </a:custGeom>
            <a:solidFill>
              <a:schemeClr val="dk2"/>
            </a:solidFill>
            <a:ln>
              <a:noFill/>
            </a:ln>
          </p:spPr>
          <p:style>
            <a:lnRef idx="0"/>
            <a:fillRef idx="0"/>
            <a:effectRef idx="0"/>
            <a:fontRef idx="minor"/>
          </p:style>
        </p:sp>
        <p:sp>
          <p:nvSpPr>
            <p:cNvPr id="804" name="CustomShape 231"/>
            <p:cNvSpPr/>
            <p:nvPr/>
          </p:nvSpPr>
          <p:spPr>
            <a:xfrm>
              <a:off x="5196960" y="829080"/>
              <a:ext cx="10440" cy="2520"/>
            </a:xfrm>
            <a:custGeom>
              <a:avLst/>
              <a:gdLst/>
              <a:ahLst/>
              <a:rect l="l" t="t" r="r" b="b"/>
              <a:pathLst>
                <a:path w="150" h="101">
                  <a:moveTo>
                    <a:pt x="87" y="1"/>
                  </a:moveTo>
                  <a:cubicBezTo>
                    <a:pt x="84" y="1"/>
                    <a:pt x="82" y="1"/>
                    <a:pt x="79" y="3"/>
                  </a:cubicBezTo>
                  <a:cubicBezTo>
                    <a:pt x="0" y="26"/>
                    <a:pt x="0" y="58"/>
                    <a:pt x="70" y="97"/>
                  </a:cubicBezTo>
                  <a:cubicBezTo>
                    <a:pt x="74" y="99"/>
                    <a:pt x="80" y="100"/>
                    <a:pt x="86" y="100"/>
                  </a:cubicBezTo>
                  <a:cubicBezTo>
                    <a:pt x="102" y="100"/>
                    <a:pt x="122" y="93"/>
                    <a:pt x="134" y="80"/>
                  </a:cubicBezTo>
                  <a:cubicBezTo>
                    <a:pt x="149" y="73"/>
                    <a:pt x="142" y="41"/>
                    <a:pt x="142" y="26"/>
                  </a:cubicBezTo>
                  <a:cubicBezTo>
                    <a:pt x="121" y="19"/>
                    <a:pt x="102" y="1"/>
                    <a:pt x="87" y="1"/>
                  </a:cubicBezTo>
                  <a:close/>
                </a:path>
              </a:pathLst>
            </a:custGeom>
            <a:solidFill>
              <a:schemeClr val="dk2"/>
            </a:solidFill>
            <a:ln>
              <a:noFill/>
            </a:ln>
          </p:spPr>
          <p:style>
            <a:lnRef idx="0"/>
            <a:fillRef idx="0"/>
            <a:effectRef idx="0"/>
            <a:fontRef idx="minor"/>
          </p:style>
        </p:sp>
        <p:sp>
          <p:nvSpPr>
            <p:cNvPr id="805" name="CustomShape 232"/>
            <p:cNvSpPr/>
            <p:nvPr/>
          </p:nvSpPr>
          <p:spPr>
            <a:xfrm>
              <a:off x="3662640" y="754200"/>
              <a:ext cx="11160" cy="2880"/>
            </a:xfrm>
            <a:custGeom>
              <a:avLst/>
              <a:gdLst/>
              <a:ahLst/>
              <a:rect l="l" t="t" r="r" b="b"/>
              <a:pathLst>
                <a:path w="157" h="104">
                  <a:moveTo>
                    <a:pt x="82" y="0"/>
                  </a:moveTo>
                  <a:cubicBezTo>
                    <a:pt x="24" y="0"/>
                    <a:pt x="0" y="31"/>
                    <a:pt x="22" y="81"/>
                  </a:cubicBezTo>
                  <a:cubicBezTo>
                    <a:pt x="30" y="96"/>
                    <a:pt x="69" y="96"/>
                    <a:pt x="85" y="103"/>
                  </a:cubicBezTo>
                  <a:cubicBezTo>
                    <a:pt x="109" y="88"/>
                    <a:pt x="132" y="73"/>
                    <a:pt x="156" y="56"/>
                  </a:cubicBezTo>
                  <a:cubicBezTo>
                    <a:pt x="132" y="41"/>
                    <a:pt x="117" y="9"/>
                    <a:pt x="102" y="1"/>
                  </a:cubicBezTo>
                  <a:cubicBezTo>
                    <a:pt x="95" y="1"/>
                    <a:pt x="88" y="0"/>
                    <a:pt x="82" y="0"/>
                  </a:cubicBezTo>
                  <a:close/>
                </a:path>
              </a:pathLst>
            </a:custGeom>
            <a:solidFill>
              <a:schemeClr val="dk2"/>
            </a:solidFill>
            <a:ln>
              <a:noFill/>
            </a:ln>
          </p:spPr>
          <p:style>
            <a:lnRef idx="0"/>
            <a:fillRef idx="0"/>
            <a:effectRef idx="0"/>
            <a:fontRef idx="minor"/>
          </p:style>
        </p:sp>
        <p:sp>
          <p:nvSpPr>
            <p:cNvPr id="806" name="CustomShape 233"/>
            <p:cNvSpPr/>
            <p:nvPr/>
          </p:nvSpPr>
          <p:spPr>
            <a:xfrm>
              <a:off x="3868560" y="1001880"/>
              <a:ext cx="7920" cy="3600"/>
            </a:xfrm>
            <a:custGeom>
              <a:avLst/>
              <a:gdLst/>
              <a:ahLst/>
              <a:rect l="l" t="t" r="r" b="b"/>
              <a:pathLst>
                <a:path w="113" h="132">
                  <a:moveTo>
                    <a:pt x="49" y="1"/>
                  </a:moveTo>
                  <a:cubicBezTo>
                    <a:pt x="26" y="1"/>
                    <a:pt x="10" y="24"/>
                    <a:pt x="10" y="70"/>
                  </a:cubicBezTo>
                  <a:cubicBezTo>
                    <a:pt x="1" y="92"/>
                    <a:pt x="33" y="117"/>
                    <a:pt x="48" y="132"/>
                  </a:cubicBezTo>
                  <a:cubicBezTo>
                    <a:pt x="65" y="124"/>
                    <a:pt x="95" y="117"/>
                    <a:pt x="105" y="100"/>
                  </a:cubicBezTo>
                  <a:cubicBezTo>
                    <a:pt x="112" y="77"/>
                    <a:pt x="112" y="37"/>
                    <a:pt x="95" y="22"/>
                  </a:cubicBezTo>
                  <a:cubicBezTo>
                    <a:pt x="78" y="8"/>
                    <a:pt x="63" y="1"/>
                    <a:pt x="49" y="1"/>
                  </a:cubicBezTo>
                  <a:close/>
                </a:path>
              </a:pathLst>
            </a:custGeom>
            <a:solidFill>
              <a:schemeClr val="dk2"/>
            </a:solidFill>
            <a:ln>
              <a:noFill/>
            </a:ln>
          </p:spPr>
          <p:style>
            <a:lnRef idx="0"/>
            <a:fillRef idx="0"/>
            <a:effectRef idx="0"/>
            <a:fontRef idx="minor"/>
          </p:style>
        </p:sp>
        <p:sp>
          <p:nvSpPr>
            <p:cNvPr id="807" name="CustomShape 234"/>
            <p:cNvSpPr/>
            <p:nvPr/>
          </p:nvSpPr>
          <p:spPr>
            <a:xfrm>
              <a:off x="5722560" y="807840"/>
              <a:ext cx="9720" cy="2520"/>
            </a:xfrm>
            <a:custGeom>
              <a:avLst/>
              <a:gdLst/>
              <a:ahLst/>
              <a:rect l="l" t="t" r="r" b="b"/>
              <a:pathLst>
                <a:path w="140" h="97">
                  <a:moveTo>
                    <a:pt x="69" y="1"/>
                  </a:moveTo>
                  <a:cubicBezTo>
                    <a:pt x="16" y="1"/>
                    <a:pt x="0" y="25"/>
                    <a:pt x="20" y="74"/>
                  </a:cubicBezTo>
                  <a:cubicBezTo>
                    <a:pt x="28" y="89"/>
                    <a:pt x="60" y="89"/>
                    <a:pt x="85" y="96"/>
                  </a:cubicBezTo>
                  <a:cubicBezTo>
                    <a:pt x="100" y="81"/>
                    <a:pt x="123" y="66"/>
                    <a:pt x="140" y="59"/>
                  </a:cubicBezTo>
                  <a:cubicBezTo>
                    <a:pt x="123" y="34"/>
                    <a:pt x="107" y="2"/>
                    <a:pt x="92" y="2"/>
                  </a:cubicBezTo>
                  <a:cubicBezTo>
                    <a:pt x="84" y="1"/>
                    <a:pt x="76" y="1"/>
                    <a:pt x="69" y="1"/>
                  </a:cubicBezTo>
                  <a:close/>
                </a:path>
              </a:pathLst>
            </a:custGeom>
            <a:solidFill>
              <a:schemeClr val="dk2"/>
            </a:solidFill>
            <a:ln>
              <a:noFill/>
            </a:ln>
          </p:spPr>
          <p:style>
            <a:lnRef idx="0"/>
            <a:fillRef idx="0"/>
            <a:effectRef idx="0"/>
            <a:fontRef idx="minor"/>
          </p:style>
        </p:sp>
        <p:sp>
          <p:nvSpPr>
            <p:cNvPr id="808" name="CustomShape 235"/>
            <p:cNvSpPr/>
            <p:nvPr/>
          </p:nvSpPr>
          <p:spPr>
            <a:xfrm>
              <a:off x="2809440" y="1074960"/>
              <a:ext cx="3600" cy="1080"/>
            </a:xfrm>
            <a:custGeom>
              <a:avLst/>
              <a:gdLst/>
              <a:ahLst/>
              <a:rect l="l" t="t" r="r" b="b"/>
              <a:pathLst>
                <a:path w="56" h="48">
                  <a:moveTo>
                    <a:pt x="8" y="0"/>
                  </a:moveTo>
                  <a:lnTo>
                    <a:pt x="0" y="47"/>
                  </a:lnTo>
                  <a:lnTo>
                    <a:pt x="0" y="47"/>
                  </a:lnTo>
                  <a:lnTo>
                    <a:pt x="55" y="32"/>
                  </a:lnTo>
                  <a:lnTo>
                    <a:pt x="8" y="0"/>
                  </a:lnTo>
                  <a:close/>
                </a:path>
              </a:pathLst>
            </a:custGeom>
            <a:solidFill>
              <a:schemeClr val="dk2"/>
            </a:solidFill>
            <a:ln>
              <a:noFill/>
            </a:ln>
          </p:spPr>
          <p:style>
            <a:lnRef idx="0"/>
            <a:fillRef idx="0"/>
            <a:effectRef idx="0"/>
            <a:fontRef idx="minor"/>
          </p:style>
        </p:sp>
      </p:grpSp>
      <p:pic>
        <p:nvPicPr>
          <p:cNvPr id="809" name="Google Shape;456;p34" descr=""/>
          <p:cNvPicPr/>
          <p:nvPr/>
        </p:nvPicPr>
        <p:blipFill>
          <a:blip r:embed="rId1"/>
          <a:srcRect l="0" t="16140" r="0" b="0"/>
          <a:stretch/>
        </p:blipFill>
        <p:spPr>
          <a:xfrm>
            <a:off x="5457240" y="1336680"/>
            <a:ext cx="2596320" cy="3266640"/>
          </a:xfrm>
          <a:prstGeom prst="rect">
            <a:avLst/>
          </a:prstGeom>
          <a:ln>
            <a:noFill/>
          </a:ln>
        </p:spPr>
      </p:pic>
      <p:sp>
        <p:nvSpPr>
          <p:cNvPr id="810" name="TextShape 236"/>
          <p:cNvSpPr txBox="1"/>
          <p:nvPr/>
        </p:nvSpPr>
        <p:spPr>
          <a:xfrm>
            <a:off x="458280" y="1008000"/>
            <a:ext cx="4155120" cy="907920"/>
          </a:xfrm>
          <a:prstGeom prst="rect">
            <a:avLst/>
          </a:prstGeom>
          <a:noFill/>
          <a:ln>
            <a:noFill/>
          </a:ln>
        </p:spPr>
        <p:txBody>
          <a:bodyPr tIns="91440" bIns="91440" anchor="ctr">
            <a:noAutofit/>
          </a:bodyPr>
          <a:p>
            <a:pPr algn="ctr">
              <a:lnSpc>
                <a:spcPct val="100000"/>
              </a:lnSpc>
              <a:tabLst>
                <a:tab algn="l" pos="0"/>
              </a:tabLst>
            </a:pPr>
            <a:r>
              <a:rPr b="0" lang="en" sz="3600" spc="-1" strike="noStrike">
                <a:solidFill>
                  <a:srgbClr val="343953"/>
                </a:solidFill>
                <a:latin typeface="Alice"/>
                <a:ea typeface="Alice"/>
              </a:rPr>
              <a:t>Group 6</a:t>
            </a:r>
            <a:endParaRPr b="0" lang="en-US" sz="3600" spc="-1" strike="noStrike">
              <a:solidFill>
                <a:srgbClr val="000000"/>
              </a:solidFill>
              <a:latin typeface="Arial"/>
            </a:endParaRPr>
          </a:p>
        </p:txBody>
      </p:sp>
      <p:sp>
        <p:nvSpPr>
          <p:cNvPr id="811" name="CustomShape 237"/>
          <p:cNvSpPr/>
          <p:nvPr/>
        </p:nvSpPr>
        <p:spPr>
          <a:xfrm rot="16200000">
            <a:off x="4910040" y="1617480"/>
            <a:ext cx="3330000" cy="2642040"/>
          </a:xfrm>
          <a:custGeom>
            <a:avLst/>
            <a:gdLst/>
            <a:ahLst/>
            <a:rect l="l" t="t" r="r" b="b"/>
            <a:pathLst>
              <a:path w="67512" h="83150">
                <a:moveTo>
                  <a:pt x="28155" y="1271"/>
                </a:moveTo>
                <a:cubicBezTo>
                  <a:pt x="30022" y="1271"/>
                  <a:pt x="31947" y="1606"/>
                  <a:pt x="33917" y="2348"/>
                </a:cubicBezTo>
                <a:cubicBezTo>
                  <a:pt x="41803" y="4976"/>
                  <a:pt x="48508" y="11346"/>
                  <a:pt x="54369" y="16992"/>
                </a:cubicBezTo>
                <a:cubicBezTo>
                  <a:pt x="58848" y="21405"/>
                  <a:pt x="64159" y="26206"/>
                  <a:pt x="65272" y="32643"/>
                </a:cubicBezTo>
                <a:cubicBezTo>
                  <a:pt x="66720" y="40904"/>
                  <a:pt x="62590" y="49622"/>
                  <a:pt x="58902" y="56716"/>
                </a:cubicBezTo>
                <a:cubicBezTo>
                  <a:pt x="53430" y="66841"/>
                  <a:pt x="44981" y="77396"/>
                  <a:pt x="33582" y="80977"/>
                </a:cubicBezTo>
                <a:cubicBezTo>
                  <a:pt x="31484" y="81633"/>
                  <a:pt x="29475" y="81937"/>
                  <a:pt x="27559" y="81937"/>
                </a:cubicBezTo>
                <a:cubicBezTo>
                  <a:pt x="19372" y="81937"/>
                  <a:pt x="12894" y="76373"/>
                  <a:pt x="8503" y="68907"/>
                </a:cubicBezTo>
                <a:cubicBezTo>
                  <a:pt x="7940" y="67901"/>
                  <a:pt x="7376" y="66841"/>
                  <a:pt x="6934" y="65715"/>
                </a:cubicBezTo>
                <a:cubicBezTo>
                  <a:pt x="6880" y="65715"/>
                  <a:pt x="6880" y="65661"/>
                  <a:pt x="6880" y="65608"/>
                </a:cubicBezTo>
                <a:cubicBezTo>
                  <a:pt x="3688" y="57950"/>
                  <a:pt x="2186" y="48951"/>
                  <a:pt x="1958" y="41468"/>
                </a:cubicBezTo>
                <a:cubicBezTo>
                  <a:pt x="1958" y="39349"/>
                  <a:pt x="2066" y="37163"/>
                  <a:pt x="2240" y="35097"/>
                </a:cubicBezTo>
                <a:cubicBezTo>
                  <a:pt x="2468" y="33032"/>
                  <a:pt x="2803" y="30967"/>
                  <a:pt x="3192" y="28955"/>
                </a:cubicBezTo>
                <a:cubicBezTo>
                  <a:pt x="4587" y="23081"/>
                  <a:pt x="7041" y="16711"/>
                  <a:pt x="10622" y="11521"/>
                </a:cubicBezTo>
                <a:cubicBezTo>
                  <a:pt x="11400" y="10448"/>
                  <a:pt x="12298" y="9388"/>
                  <a:pt x="13250" y="8383"/>
                </a:cubicBezTo>
                <a:cubicBezTo>
                  <a:pt x="17484" y="4280"/>
                  <a:pt x="22561" y="1271"/>
                  <a:pt x="28155" y="1271"/>
                </a:cubicBezTo>
                <a:close/>
                <a:moveTo>
                  <a:pt x="0" y="1"/>
                </a:moveTo>
                <a:lnTo>
                  <a:pt x="0" y="83149"/>
                </a:lnTo>
                <a:lnTo>
                  <a:pt x="67512" y="83149"/>
                </a:lnTo>
                <a:lnTo>
                  <a:pt x="67512" y="1"/>
                </a:lnTo>
                <a:close/>
              </a:path>
            </a:pathLst>
          </a:custGeom>
          <a:solidFill>
            <a:srgbClr val="ffffff"/>
          </a:solidFill>
          <a:ln>
            <a:noFill/>
          </a:ln>
        </p:spPr>
        <p:style>
          <a:lnRef idx="0"/>
          <a:fillRef idx="0"/>
          <a:effectRef idx="0"/>
          <a:fontRef idx="minor"/>
        </p:style>
      </p:sp>
      <p:sp>
        <p:nvSpPr>
          <p:cNvPr id="812" name="CustomShape 238"/>
          <p:cNvSpPr/>
          <p:nvPr/>
        </p:nvSpPr>
        <p:spPr>
          <a:xfrm>
            <a:off x="4810680" y="3699360"/>
            <a:ext cx="1176480" cy="531720"/>
          </a:xfrm>
          <a:custGeom>
            <a:avLst/>
            <a:gdLst/>
            <a:ahLst/>
            <a:rect l="l" t="t" r="r" b="b"/>
            <a:pathLst>
              <a:path w="47071" h="21281">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accent5"/>
          </a:solidFill>
          <a:ln>
            <a:noFill/>
          </a:ln>
        </p:spPr>
        <p:style>
          <a:lnRef idx="0"/>
          <a:fillRef idx="0"/>
          <a:effectRef idx="0"/>
          <a:fontRef idx="minor"/>
        </p:style>
      </p:sp>
      <p:sp>
        <p:nvSpPr>
          <p:cNvPr id="813" name="CustomShape 239"/>
          <p:cNvSpPr/>
          <p:nvPr/>
        </p:nvSpPr>
        <p:spPr>
          <a:xfrm rot="16200000">
            <a:off x="4785120" y="1619640"/>
            <a:ext cx="3315600" cy="253296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814" name="TextShape 240"/>
          <p:cNvSpPr txBox="1"/>
          <p:nvPr/>
        </p:nvSpPr>
        <p:spPr>
          <a:xfrm>
            <a:off x="249840" y="1916280"/>
            <a:ext cx="5602320" cy="2523960"/>
          </a:xfrm>
          <a:prstGeom prst="rect">
            <a:avLst/>
          </a:prstGeom>
          <a:noFill/>
          <a:ln w="9360">
            <a:solidFill>
              <a:srgbClr val="ffffff"/>
            </a:solidFill>
            <a:round/>
          </a:ln>
        </p:spPr>
        <p:txBody>
          <a:bodyPr tIns="91440" bIns="91440" anchor="ctr">
            <a:noAutofit/>
          </a:bodyPr>
          <a:p>
            <a:pPr>
              <a:lnSpc>
                <a:spcPct val="150000"/>
              </a:lnSpc>
              <a:tabLst>
                <a:tab algn="l" pos="0"/>
              </a:tabLst>
            </a:pPr>
            <a:r>
              <a:rPr b="0" lang="en" sz="2100" spc="-1" strike="noStrike">
                <a:solidFill>
                  <a:srgbClr val="343953"/>
                </a:solidFill>
                <a:latin typeface="Alice"/>
                <a:ea typeface="Alice"/>
              </a:rPr>
              <a:t>Thái Bảo Khang - 1812560</a:t>
            </a:r>
            <a:r>
              <a:rPr b="0" lang="en" sz="2100" spc="-1" strike="noStrike">
                <a:solidFill>
                  <a:srgbClr val="343953"/>
                </a:solidFill>
                <a:latin typeface="Alice"/>
                <a:ea typeface="Alice"/>
              </a:rPr>
              <a:t>	</a:t>
            </a:r>
            <a:r>
              <a:rPr b="0" lang="en" sz="2100" spc="-1" strike="noStrike">
                <a:solidFill>
                  <a:srgbClr val="343953"/>
                </a:solidFill>
                <a:latin typeface="Alice"/>
                <a:ea typeface="Alice"/>
              </a:rPr>
              <a:t>	</a:t>
            </a:r>
            <a:r>
              <a:rPr b="0" lang="en" sz="2100" spc="-1" strike="noStrike">
                <a:solidFill>
                  <a:srgbClr val="343953"/>
                </a:solidFill>
                <a:latin typeface="Alice"/>
                <a:ea typeface="Alice"/>
              </a:rPr>
              <a:t>	</a:t>
            </a:r>
            <a:r>
              <a:rPr b="0" lang="en" sz="2100" spc="-1" strike="noStrike">
                <a:solidFill>
                  <a:srgbClr val="343953"/>
                </a:solidFill>
                <a:latin typeface="Alice"/>
                <a:ea typeface="Alice"/>
              </a:rPr>
              <a:t>40%</a:t>
            </a:r>
            <a:br/>
            <a:r>
              <a:rPr b="0" lang="en" sz="2100" spc="-1" strike="noStrike">
                <a:solidFill>
                  <a:srgbClr val="343953"/>
                </a:solidFill>
                <a:latin typeface="Alice"/>
                <a:ea typeface="Alice"/>
              </a:rPr>
              <a:t>Nguyễn Gia Huy - 1810940</a:t>
            </a:r>
            <a:r>
              <a:rPr b="0" lang="en" sz="2100" spc="-1" strike="noStrike">
                <a:solidFill>
                  <a:srgbClr val="343953"/>
                </a:solidFill>
                <a:latin typeface="Alice"/>
                <a:ea typeface="Alice"/>
              </a:rPr>
              <a:t>	</a:t>
            </a:r>
            <a:r>
              <a:rPr b="0" lang="en" sz="2100" spc="-1" strike="noStrike">
                <a:solidFill>
                  <a:srgbClr val="343953"/>
                </a:solidFill>
                <a:latin typeface="Alice"/>
                <a:ea typeface="Alice"/>
              </a:rPr>
              <a:t>	</a:t>
            </a:r>
            <a:r>
              <a:rPr b="0" lang="en" sz="2100" spc="-1" strike="noStrike">
                <a:solidFill>
                  <a:srgbClr val="343953"/>
                </a:solidFill>
                <a:latin typeface="Alice"/>
                <a:ea typeface="Alice"/>
              </a:rPr>
              <a:t>	</a:t>
            </a:r>
            <a:r>
              <a:rPr b="0" lang="en" sz="2100" spc="-1" strike="noStrike">
                <a:solidFill>
                  <a:srgbClr val="343953"/>
                </a:solidFill>
                <a:latin typeface="Alice"/>
                <a:ea typeface="Alice"/>
              </a:rPr>
              <a:t>20%</a:t>
            </a:r>
            <a:br/>
            <a:r>
              <a:rPr b="0" lang="en" sz="2100" spc="-1" strike="noStrike">
                <a:solidFill>
                  <a:srgbClr val="343953"/>
                </a:solidFill>
                <a:latin typeface="Alice"/>
                <a:ea typeface="Alice"/>
              </a:rPr>
              <a:t>Nguyễn Nhật Thắng - 1814099</a:t>
            </a:r>
            <a:r>
              <a:rPr b="0" lang="en" sz="2100" spc="-1" strike="noStrike">
                <a:solidFill>
                  <a:srgbClr val="343953"/>
                </a:solidFill>
                <a:latin typeface="Alice"/>
                <a:ea typeface="Alice"/>
              </a:rPr>
              <a:t>	</a:t>
            </a:r>
            <a:r>
              <a:rPr b="0" lang="en" sz="2100" spc="-1" strike="noStrike">
                <a:solidFill>
                  <a:srgbClr val="343953"/>
                </a:solidFill>
                <a:latin typeface="Alice"/>
                <a:ea typeface="Alice"/>
              </a:rPr>
              <a:t>	</a:t>
            </a:r>
            <a:r>
              <a:rPr b="0" lang="en" sz="2100" spc="-1" strike="noStrike">
                <a:solidFill>
                  <a:srgbClr val="343953"/>
                </a:solidFill>
                <a:latin typeface="Alice"/>
                <a:ea typeface="Alice"/>
              </a:rPr>
              <a:t>20%</a:t>
            </a:r>
            <a:br/>
            <a:r>
              <a:rPr b="0" lang="en" sz="2100" spc="-1" strike="noStrike">
                <a:solidFill>
                  <a:srgbClr val="343953"/>
                </a:solidFill>
                <a:latin typeface="Alice"/>
                <a:ea typeface="Alice"/>
              </a:rPr>
              <a:t>Trương Hồng Vân Khang - 1812566</a:t>
            </a:r>
            <a:r>
              <a:rPr b="0" lang="en" sz="2100" spc="-1" strike="noStrike">
                <a:solidFill>
                  <a:srgbClr val="343953"/>
                </a:solidFill>
                <a:latin typeface="Alice"/>
                <a:ea typeface="Alice"/>
              </a:rPr>
              <a:t>	</a:t>
            </a:r>
            <a:r>
              <a:rPr b="0" lang="en" sz="2100" spc="-1" strike="noStrike">
                <a:solidFill>
                  <a:srgbClr val="343953"/>
                </a:solidFill>
                <a:latin typeface="Alice"/>
                <a:ea typeface="Alice"/>
              </a:rPr>
              <a:t>20%</a:t>
            </a:r>
            <a:endParaRPr b="0" lang="en-US" sz="2100" spc="-1" strike="noStrike">
              <a:solidFill>
                <a:srgbClr val="000000"/>
              </a:solidFill>
              <a:latin typeface="Arial"/>
            </a:endParaRPr>
          </a:p>
        </p:txBody>
      </p:sp>
      <p:pic>
        <p:nvPicPr>
          <p:cNvPr id="815" name="Google Shape;462;p34" descr=""/>
          <p:cNvPicPr/>
          <p:nvPr/>
        </p:nvPicPr>
        <p:blipFill>
          <a:blip r:embed="rId2"/>
          <a:stretch/>
        </p:blipFill>
        <p:spPr>
          <a:xfrm>
            <a:off x="1892520" y="195480"/>
            <a:ext cx="601920" cy="613800"/>
          </a:xfrm>
          <a:prstGeom prst="rect">
            <a:avLst/>
          </a:prstGeom>
          <a:ln>
            <a:noFill/>
          </a:ln>
        </p:spPr>
      </p:pic>
      <p:sp>
        <p:nvSpPr>
          <p:cNvPr id="816" name="TextShape 241"/>
          <p:cNvSpPr txBox="1"/>
          <p:nvPr/>
        </p:nvSpPr>
        <p:spPr>
          <a:xfrm>
            <a:off x="2494800" y="57240"/>
            <a:ext cx="5051880" cy="846000"/>
          </a:xfrm>
          <a:prstGeom prst="rect">
            <a:avLst/>
          </a:prstGeom>
          <a:noFill/>
          <a:ln>
            <a:noFill/>
          </a:ln>
        </p:spPr>
        <p:txBody>
          <a:bodyPr lIns="90000" tIns="91440" bIns="91440" anchor="ctr">
            <a:noAutofit/>
          </a:bodyPr>
          <a:p>
            <a:pPr>
              <a:lnSpc>
                <a:spcPct val="100000"/>
              </a:lnSpc>
              <a:tabLst>
                <a:tab algn="l" pos="0"/>
              </a:tabLst>
            </a:pPr>
            <a:r>
              <a:rPr b="0" lang="en" sz="2000" spc="-1" strike="noStrike">
                <a:solidFill>
                  <a:srgbClr val="343953"/>
                </a:solidFill>
                <a:latin typeface="Alice"/>
                <a:ea typeface="Alice"/>
              </a:rPr>
              <a:t>Ho Chi Minh City University of Technology</a:t>
            </a:r>
            <a:endParaRPr b="0" lang="en-US" sz="2000" spc="-1" strike="noStrike">
              <a:latin typeface="Arial"/>
            </a:endParaRPr>
          </a:p>
        </p:txBody>
      </p:sp>
      <p:sp>
        <p:nvSpPr>
          <p:cNvPr id="817" name="TextShape 24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2535787E-4FCD-42F0-8A85-5EA0C1419BAD}"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TextShape 1"/>
          <p:cNvSpPr txBox="1"/>
          <p:nvPr/>
        </p:nvSpPr>
        <p:spPr>
          <a:xfrm>
            <a:off x="1010880" y="657360"/>
            <a:ext cx="7121880" cy="748800"/>
          </a:xfrm>
          <a:prstGeom prst="rect">
            <a:avLst/>
          </a:prstGeom>
          <a:noFill/>
          <a:ln>
            <a:noFill/>
          </a:ln>
        </p:spPr>
        <p:txBody>
          <a:bodyPr tIns="91440" bIns="91440">
            <a:noAutofit/>
          </a:bodyPr>
          <a:p>
            <a:pPr algn="ctr">
              <a:lnSpc>
                <a:spcPct val="100000"/>
              </a:lnSpc>
              <a:tabLst>
                <a:tab algn="l" pos="0"/>
              </a:tabLst>
            </a:pPr>
            <a:r>
              <a:rPr b="0" lang="en" sz="2500" spc="-1" strike="noStrike">
                <a:solidFill>
                  <a:srgbClr val="343953"/>
                </a:solidFill>
                <a:latin typeface="Alice"/>
                <a:ea typeface="Alice"/>
              </a:rPr>
              <a:t>Effects of different color space</a:t>
            </a:r>
            <a:endParaRPr b="0" lang="en-US" sz="2500" spc="-1" strike="noStrike">
              <a:solidFill>
                <a:srgbClr val="000000"/>
              </a:solidFill>
              <a:latin typeface="Arial"/>
            </a:endParaRPr>
          </a:p>
        </p:txBody>
      </p:sp>
      <p:sp>
        <p:nvSpPr>
          <p:cNvPr id="881" name="CustomShape 2"/>
          <p:cNvSpPr/>
          <p:nvPr/>
        </p:nvSpPr>
        <p:spPr>
          <a:xfrm>
            <a:off x="1147320" y="1679760"/>
            <a:ext cx="6849000" cy="484920"/>
          </a:xfrm>
          <a:prstGeom prst="rect">
            <a:avLst/>
          </a:prstGeom>
          <a:noFill/>
          <a:ln>
            <a:noFill/>
          </a:ln>
        </p:spPr>
        <p:style>
          <a:lnRef idx="0"/>
          <a:fillRef idx="0"/>
          <a:effectRef idx="0"/>
          <a:fontRef idx="minor"/>
        </p:style>
        <p:txBody>
          <a:bodyPr tIns="91440" bIns="91440">
            <a:spAutoFit/>
          </a:bodyPr>
          <a:p>
            <a:pPr algn="ctr">
              <a:lnSpc>
                <a:spcPct val="10000"/>
              </a:lnSpc>
              <a:spcBef>
                <a:spcPts val="601"/>
              </a:spcBef>
              <a:tabLst>
                <a:tab algn="l" pos="0"/>
              </a:tabLst>
            </a:pPr>
            <a:r>
              <a:rPr b="0" lang="en" sz="2300" spc="-1" strike="noStrike">
                <a:solidFill>
                  <a:srgbClr val="000000"/>
                </a:solidFill>
                <a:latin typeface="Alice"/>
                <a:ea typeface="Alice"/>
              </a:rPr>
              <a:t>Different lighting conditions only affect </a:t>
            </a:r>
            <a:r>
              <a:rPr b="1" lang="en" sz="2300" spc="-1" strike="noStrike">
                <a:solidFill>
                  <a:srgbClr val="000000"/>
                </a:solidFill>
                <a:latin typeface="Alice"/>
                <a:ea typeface="Alice"/>
              </a:rPr>
              <a:t>Value</a:t>
            </a:r>
            <a:r>
              <a:rPr b="0" lang="en" sz="2300" spc="-1" strike="noStrike">
                <a:solidFill>
                  <a:srgbClr val="000000"/>
                </a:solidFill>
                <a:latin typeface="Alice"/>
                <a:ea typeface="Alice"/>
              </a:rPr>
              <a:t> and </a:t>
            </a:r>
            <a:r>
              <a:rPr b="1" lang="en" sz="2300" spc="-1" strike="noStrike">
                <a:solidFill>
                  <a:srgbClr val="000000"/>
                </a:solidFill>
                <a:latin typeface="Alice"/>
                <a:ea typeface="Alice"/>
              </a:rPr>
              <a:t>Saturation</a:t>
            </a:r>
            <a:r>
              <a:rPr b="0" lang="en" sz="2300" spc="-1" strike="noStrike">
                <a:solidFill>
                  <a:srgbClr val="000000"/>
                </a:solidFill>
                <a:latin typeface="Alice"/>
                <a:ea typeface="Alice"/>
              </a:rPr>
              <a:t>, </a:t>
            </a:r>
            <a:r>
              <a:rPr b="1" lang="en" sz="2300" spc="-1" strike="noStrike">
                <a:solidFill>
                  <a:srgbClr val="000000"/>
                </a:solidFill>
                <a:latin typeface="Alice"/>
                <a:ea typeface="Alice"/>
              </a:rPr>
              <a:t>Hue</a:t>
            </a:r>
            <a:r>
              <a:rPr b="0" lang="en" sz="2300" spc="-1" strike="noStrike">
                <a:solidFill>
                  <a:srgbClr val="000000"/>
                </a:solidFill>
                <a:latin typeface="Alice"/>
                <a:ea typeface="Alice"/>
              </a:rPr>
              <a:t> stay almost the same so I can use this to maintain robustness in different real life scenarios.</a:t>
            </a:r>
            <a:endParaRPr b="0" lang="en-US" sz="2300" spc="-1" strike="noStrike">
              <a:latin typeface="Arial"/>
            </a:endParaRPr>
          </a:p>
          <a:p>
            <a:pPr algn="ctr">
              <a:lnSpc>
                <a:spcPct val="10000"/>
              </a:lnSpc>
              <a:spcBef>
                <a:spcPts val="1001"/>
              </a:spcBef>
              <a:spcAft>
                <a:spcPts val="1001"/>
              </a:spcAft>
              <a:tabLst>
                <a:tab algn="l" pos="0"/>
              </a:tabLst>
            </a:pPr>
            <a:r>
              <a:rPr b="0" lang="en" sz="2300" spc="-1" strike="noStrike">
                <a:solidFill>
                  <a:srgbClr val="000000"/>
                </a:solidFill>
                <a:latin typeface="Alice"/>
                <a:ea typeface="Alice"/>
              </a:rPr>
              <a:t>Similar to </a:t>
            </a:r>
            <a:r>
              <a:rPr b="1" lang="en" sz="2300" spc="-1" strike="noStrike">
                <a:solidFill>
                  <a:srgbClr val="000000"/>
                </a:solidFill>
                <a:latin typeface="Alice"/>
                <a:ea typeface="Alice"/>
              </a:rPr>
              <a:t>YCrCb</a:t>
            </a:r>
            <a:r>
              <a:rPr b="0" lang="en" sz="2300" spc="-1" strike="noStrike">
                <a:solidFill>
                  <a:srgbClr val="000000"/>
                </a:solidFill>
                <a:latin typeface="Alice"/>
                <a:ea typeface="Alice"/>
              </a:rPr>
              <a:t>.</a:t>
            </a:r>
            <a:endParaRPr b="0" lang="en-US" sz="2300" spc="-1" strike="noStrike">
              <a:latin typeface="Arial"/>
            </a:endParaRPr>
          </a:p>
        </p:txBody>
      </p:sp>
      <p:sp>
        <p:nvSpPr>
          <p:cNvPr id="882"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26C1D549-AEA0-420F-B9C3-2ABF57F85D0B}"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881"/>
                                        </p:tgtEl>
                                        <p:attrNameLst>
                                          <p:attrName>style.visibility</p:attrName>
                                        </p:attrNameLst>
                                      </p:cBhvr>
                                      <p:to>
                                        <p:strVal val="visible"/>
                                      </p:to>
                                    </p:set>
                                    <p:animEffect filter="fade" transition="in">
                                      <p:cBhvr additive="repl">
                                        <p:cTn id="125" dur="1000"/>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3" name="Google Shape;606;p53" descr=""/>
          <p:cNvPicPr/>
          <p:nvPr/>
        </p:nvPicPr>
        <p:blipFill>
          <a:blip r:embed="rId1"/>
          <a:stretch/>
        </p:blipFill>
        <p:spPr>
          <a:xfrm>
            <a:off x="1728720" y="600120"/>
            <a:ext cx="5686200" cy="3943080"/>
          </a:xfrm>
          <a:prstGeom prst="rect">
            <a:avLst/>
          </a:prstGeom>
          <a:ln>
            <a:noFill/>
          </a:ln>
        </p:spPr>
      </p:pic>
      <p:sp>
        <p:nvSpPr>
          <p:cNvPr id="884" name="CustomShape 1"/>
          <p:cNvSpPr/>
          <p:nvPr/>
        </p:nvSpPr>
        <p:spPr>
          <a:xfrm>
            <a:off x="5029200" y="1128960"/>
            <a:ext cx="2934000" cy="914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2400" spc="-1" strike="noStrike">
                <a:solidFill>
                  <a:srgbClr val="000000"/>
                </a:solidFill>
                <a:latin typeface="Alice"/>
                <a:ea typeface="Alice"/>
              </a:rPr>
              <a:t>(</a:t>
            </a:r>
            <a:r>
              <a:rPr b="0" lang="en" sz="2400" spc="-1" strike="noStrike">
                <a:solidFill>
                  <a:srgbClr val="ff0000"/>
                </a:solidFill>
                <a:latin typeface="Alice"/>
                <a:ea typeface="Alice"/>
              </a:rPr>
              <a:t>130</a:t>
            </a:r>
            <a:r>
              <a:rPr b="0" lang="en" sz="2400" spc="-1" strike="noStrike">
                <a:solidFill>
                  <a:srgbClr val="000000"/>
                </a:solidFill>
                <a:latin typeface="Alice"/>
                <a:ea typeface="Alice"/>
              </a:rPr>
              <a:t>, </a:t>
            </a:r>
            <a:r>
              <a:rPr b="0" lang="en" sz="2400" spc="-1" strike="noStrike">
                <a:solidFill>
                  <a:srgbClr val="34a853"/>
                </a:solidFill>
                <a:latin typeface="Alice"/>
                <a:ea typeface="Alice"/>
              </a:rPr>
              <a:t>69</a:t>
            </a:r>
            <a:r>
              <a:rPr b="0" lang="en" sz="2400" spc="-1" strike="noStrike">
                <a:solidFill>
                  <a:srgbClr val="000000"/>
                </a:solidFill>
                <a:latin typeface="Alice"/>
                <a:ea typeface="Alice"/>
              </a:rPr>
              <a:t>, </a:t>
            </a:r>
            <a:r>
              <a:rPr b="0" lang="en" sz="2400" spc="-1" strike="noStrike">
                <a:solidFill>
                  <a:srgbClr val="4a86e8"/>
                </a:solidFill>
                <a:latin typeface="Alice"/>
                <a:ea typeface="Alice"/>
              </a:rPr>
              <a:t>50</a:t>
            </a:r>
            <a:r>
              <a:rPr b="0" lang="en" sz="2400" spc="-1" strike="noStrike">
                <a:solidFill>
                  <a:srgbClr val="000000"/>
                </a:solidFill>
                <a:latin typeface="Alice"/>
                <a:ea typeface="Alice"/>
              </a:rPr>
              <a:t>)</a:t>
            </a:r>
            <a:endParaRPr b="0" lang="en-US" sz="2400" spc="-1" strike="noStrike">
              <a:latin typeface="Arial"/>
            </a:endParaRPr>
          </a:p>
          <a:p>
            <a:pPr>
              <a:lnSpc>
                <a:spcPct val="100000"/>
              </a:lnSpc>
              <a:tabLst>
                <a:tab algn="l" pos="0"/>
              </a:tabLst>
            </a:pPr>
            <a:r>
              <a:rPr b="0" lang="en" sz="2400" spc="-1" strike="noStrike">
                <a:solidFill>
                  <a:srgbClr val="000000"/>
                </a:solidFill>
                <a:latin typeface="Alice"/>
                <a:ea typeface="Alice"/>
              </a:rPr>
              <a:t>HSV(14, 61.5, 51)</a:t>
            </a:r>
            <a:endParaRPr b="0" lang="en-US" sz="2400" spc="-1" strike="noStrike">
              <a:latin typeface="Arial"/>
            </a:endParaRPr>
          </a:p>
        </p:txBody>
      </p:sp>
      <p:sp>
        <p:nvSpPr>
          <p:cNvPr id="885" name="CustomShape 2"/>
          <p:cNvSpPr/>
          <p:nvPr/>
        </p:nvSpPr>
        <p:spPr>
          <a:xfrm>
            <a:off x="1728720" y="1128960"/>
            <a:ext cx="3209040" cy="9147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 sz="2400" spc="-1" strike="noStrike">
                <a:solidFill>
                  <a:srgbClr val="000000"/>
                </a:solidFill>
                <a:latin typeface="Alice"/>
                <a:ea typeface="Alice"/>
              </a:rPr>
              <a:t>(</a:t>
            </a:r>
            <a:r>
              <a:rPr b="0" lang="en" sz="2400" spc="-1" strike="noStrike">
                <a:solidFill>
                  <a:srgbClr val="ff0000"/>
                </a:solidFill>
                <a:latin typeface="Alice"/>
                <a:ea typeface="Alice"/>
              </a:rPr>
              <a:t>209</a:t>
            </a:r>
            <a:r>
              <a:rPr b="0" lang="en" sz="2400" spc="-1" strike="noStrike">
                <a:solidFill>
                  <a:srgbClr val="000000"/>
                </a:solidFill>
                <a:latin typeface="Alice"/>
                <a:ea typeface="Alice"/>
              </a:rPr>
              <a:t>, </a:t>
            </a:r>
            <a:r>
              <a:rPr b="0" lang="en" sz="2400" spc="-1" strike="noStrike">
                <a:solidFill>
                  <a:srgbClr val="34a853"/>
                </a:solidFill>
                <a:latin typeface="Alice"/>
                <a:ea typeface="Alice"/>
              </a:rPr>
              <a:t>179</a:t>
            </a:r>
            <a:r>
              <a:rPr b="0" lang="en" sz="2400" spc="-1" strike="noStrike">
                <a:solidFill>
                  <a:srgbClr val="000000"/>
                </a:solidFill>
                <a:latin typeface="Alice"/>
                <a:ea typeface="Alice"/>
              </a:rPr>
              <a:t>, </a:t>
            </a:r>
            <a:r>
              <a:rPr b="0" lang="en" sz="2400" spc="-1" strike="noStrike">
                <a:solidFill>
                  <a:srgbClr val="4a86e8"/>
                </a:solidFill>
                <a:latin typeface="Alice"/>
                <a:ea typeface="Alice"/>
              </a:rPr>
              <a:t>168</a:t>
            </a:r>
            <a:r>
              <a:rPr b="0" lang="en" sz="2400" spc="-1" strike="noStrike">
                <a:solidFill>
                  <a:srgbClr val="000000"/>
                </a:solidFill>
                <a:latin typeface="Alice"/>
                <a:ea typeface="Alice"/>
              </a:rPr>
              <a:t>)</a:t>
            </a:r>
            <a:endParaRPr b="0" lang="en-US" sz="2400" spc="-1" strike="noStrike">
              <a:latin typeface="Arial"/>
            </a:endParaRPr>
          </a:p>
          <a:p>
            <a:pPr>
              <a:lnSpc>
                <a:spcPct val="100000"/>
              </a:lnSpc>
              <a:tabLst>
                <a:tab algn="l" pos="0"/>
              </a:tabLst>
            </a:pPr>
            <a:r>
              <a:rPr b="0" lang="en" sz="2400" spc="-1" strike="noStrike">
                <a:solidFill>
                  <a:srgbClr val="000000"/>
                </a:solidFill>
                <a:latin typeface="Alice"/>
                <a:ea typeface="Alice"/>
              </a:rPr>
              <a:t>HSV(16, 19.6, 82)</a:t>
            </a:r>
            <a:endParaRPr b="0" lang="en-US" sz="2400" spc="-1" strike="noStrike">
              <a:latin typeface="Arial"/>
            </a:endParaRPr>
          </a:p>
        </p:txBody>
      </p:sp>
      <p:sp>
        <p:nvSpPr>
          <p:cNvPr id="886"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0B519504-9BA2-4E2F-825D-FA5FA877BAB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10">
                                  <p:stCondLst>
                                    <p:cond delay="0"/>
                                  </p:stCondLst>
                                  <p:childTnLst>
                                    <p:set>
                                      <p:cBhvr>
                                        <p:cTn id="131" dur="1" fill="hold">
                                          <p:stCondLst>
                                            <p:cond delay="0"/>
                                          </p:stCondLst>
                                        </p:cTn>
                                        <p:tgtEl>
                                          <p:spTgt spid="883"/>
                                        </p:tgtEl>
                                        <p:attrNameLst>
                                          <p:attrName>style.visibility</p:attrName>
                                        </p:attrNameLst>
                                      </p:cBhvr>
                                      <p:to>
                                        <p:strVal val="visible"/>
                                      </p:to>
                                    </p:set>
                                    <p:animEffect filter="fade" transition="in">
                                      <p:cBhvr additive="repl">
                                        <p:cTn id="132" dur="1"/>
                                        <p:tgtEl>
                                          <p:spTgt spid="883"/>
                                        </p:tgtEl>
                                      </p:cBhvr>
                                    </p:animEffec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0">
                                  <p:stCondLst>
                                    <p:cond delay="0"/>
                                  </p:stCondLst>
                                  <p:childTnLst>
                                    <p:set>
                                      <p:cBhvr>
                                        <p:cTn id="136" dur="1" fill="hold">
                                          <p:stCondLst>
                                            <p:cond delay="0"/>
                                          </p:stCondLst>
                                        </p:cTn>
                                        <p:tgtEl>
                                          <p:spTgt spid="885"/>
                                        </p:tgtEl>
                                        <p:attrNameLst>
                                          <p:attrName>style.visibility</p:attrName>
                                        </p:attrNameLst>
                                      </p:cBhvr>
                                      <p:to>
                                        <p:strVal val="visible"/>
                                      </p:to>
                                    </p:set>
                                    <p:animEffect filter="fade" transition="in">
                                      <p:cBhvr additive="repl">
                                        <p:cTn id="137" dur="1000"/>
                                        <p:tgtEl>
                                          <p:spTgt spid="885"/>
                                        </p:tgtEl>
                                      </p:cBhvr>
                                    </p:animEffect>
                                  </p:childTnLst>
                                </p:cTn>
                              </p:par>
                              <p:par>
                                <p:cTn id="138" nodeType="withEffect" fill="hold" presetClass="entr" presetID="10">
                                  <p:stCondLst>
                                    <p:cond delay="0"/>
                                  </p:stCondLst>
                                  <p:childTnLst>
                                    <p:set>
                                      <p:cBhvr>
                                        <p:cTn id="139" dur="1" fill="hold">
                                          <p:stCondLst>
                                            <p:cond delay="0"/>
                                          </p:stCondLst>
                                        </p:cTn>
                                        <p:tgtEl>
                                          <p:spTgt spid="884"/>
                                        </p:tgtEl>
                                        <p:attrNameLst>
                                          <p:attrName>style.visibility</p:attrName>
                                        </p:attrNameLst>
                                      </p:cBhvr>
                                      <p:to>
                                        <p:strVal val="visible"/>
                                      </p:to>
                                    </p:set>
                                    <p:animEffect filter="fade" transition="in">
                                      <p:cBhvr additive="repl">
                                        <p:cTn id="140" dur="10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TextShape 1"/>
          <p:cNvSpPr txBox="1"/>
          <p:nvPr/>
        </p:nvSpPr>
        <p:spPr>
          <a:xfrm>
            <a:off x="1010880" y="657360"/>
            <a:ext cx="7121880" cy="748800"/>
          </a:xfrm>
          <a:prstGeom prst="rect">
            <a:avLst/>
          </a:prstGeom>
          <a:noFill/>
          <a:ln>
            <a:noFill/>
          </a:ln>
        </p:spPr>
        <p:txBody>
          <a:bodyPr tIns="91440" bIns="91440">
            <a:noAutofit/>
          </a:bodyPr>
          <a:p>
            <a:pPr algn="ctr">
              <a:lnSpc>
                <a:spcPct val="100000"/>
              </a:lnSpc>
              <a:tabLst>
                <a:tab algn="l" pos="0"/>
              </a:tabLst>
            </a:pPr>
            <a:r>
              <a:rPr b="0" lang="en" sz="2500" spc="-1" strike="noStrike">
                <a:solidFill>
                  <a:srgbClr val="343953"/>
                </a:solidFill>
                <a:latin typeface="Alice"/>
                <a:ea typeface="Alice"/>
              </a:rPr>
              <a:t>Threshold</a:t>
            </a:r>
            <a:endParaRPr b="0" lang="en-US" sz="2500" spc="-1" strike="noStrike">
              <a:solidFill>
                <a:srgbClr val="000000"/>
              </a:solidFill>
              <a:latin typeface="Arial"/>
            </a:endParaRPr>
          </a:p>
        </p:txBody>
      </p:sp>
      <p:sp>
        <p:nvSpPr>
          <p:cNvPr id="888" name="CustomShape 2"/>
          <p:cNvSpPr/>
          <p:nvPr/>
        </p:nvSpPr>
        <p:spPr>
          <a:xfrm>
            <a:off x="1072440" y="1406160"/>
            <a:ext cx="6849000" cy="2648520"/>
          </a:xfrm>
          <a:prstGeom prst="rect">
            <a:avLst/>
          </a:prstGeom>
          <a:noFill/>
          <a:ln>
            <a:noFill/>
          </a:ln>
        </p:spPr>
        <p:style>
          <a:lnRef idx="0"/>
          <a:fillRef idx="0"/>
          <a:effectRef idx="0"/>
          <a:fontRef idx="minor"/>
        </p:style>
        <p:txBody>
          <a:bodyPr tIns="91440" bIns="91440">
            <a:spAutoFit/>
          </a:bodyPr>
          <a:p>
            <a:pPr algn="ctr">
              <a:lnSpc>
                <a:spcPct val="10000"/>
              </a:lnSpc>
              <a:spcBef>
                <a:spcPts val="601"/>
              </a:spcBef>
              <a:tabLst>
                <a:tab algn="l" pos="0"/>
              </a:tabLst>
            </a:pPr>
            <a:r>
              <a:rPr b="0" lang="en" sz="2300" spc="-1" strike="noStrike">
                <a:solidFill>
                  <a:srgbClr val="000000"/>
                </a:solidFill>
                <a:latin typeface="Alice"/>
                <a:ea typeface="Alice"/>
              </a:rPr>
              <a:t>150&lt;</a:t>
            </a:r>
            <a:r>
              <a:rPr b="1" lang="en" sz="2300" spc="-1" strike="noStrike">
                <a:solidFill>
                  <a:srgbClr val="000000"/>
                </a:solidFill>
                <a:latin typeface="Alice"/>
                <a:ea typeface="Alice"/>
              </a:rPr>
              <a:t>Cr</a:t>
            </a:r>
            <a:r>
              <a:rPr b="0" lang="en" sz="2300" spc="-1" strike="noStrike">
                <a:solidFill>
                  <a:srgbClr val="000000"/>
                </a:solidFill>
                <a:latin typeface="Alice"/>
                <a:ea typeface="Alice"/>
              </a:rPr>
              <a:t>&lt;200; 100&lt;</a:t>
            </a:r>
            <a:r>
              <a:rPr b="1" lang="en" sz="2300" spc="-1" strike="noStrike">
                <a:solidFill>
                  <a:srgbClr val="000000"/>
                </a:solidFill>
                <a:latin typeface="Alice"/>
                <a:ea typeface="Alice"/>
              </a:rPr>
              <a:t>Cb</a:t>
            </a:r>
            <a:r>
              <a:rPr b="0" lang="en" sz="2300" spc="-1" strike="noStrike">
                <a:solidFill>
                  <a:srgbClr val="000000"/>
                </a:solidFill>
                <a:latin typeface="Alice"/>
                <a:ea typeface="Alice"/>
              </a:rPr>
              <a:t>&lt;150 </a:t>
            </a:r>
            <a:endParaRPr b="0" lang="en-US" sz="2300" spc="-1" strike="noStrike">
              <a:latin typeface="Arial"/>
            </a:endParaRPr>
          </a:p>
          <a:p>
            <a:pPr algn="ctr">
              <a:lnSpc>
                <a:spcPct val="10000"/>
              </a:lnSpc>
              <a:spcBef>
                <a:spcPts val="601"/>
              </a:spcBef>
              <a:tabLst>
                <a:tab algn="l" pos="0"/>
              </a:tabLst>
            </a:pPr>
            <a:endParaRPr b="0" lang="en-US" sz="2300" spc="-1" strike="noStrike">
              <a:latin typeface="Arial"/>
            </a:endParaRPr>
          </a:p>
          <a:p>
            <a:pPr algn="ctr">
              <a:lnSpc>
                <a:spcPct val="10000"/>
              </a:lnSpc>
              <a:spcBef>
                <a:spcPts val="601"/>
              </a:spcBef>
              <a:tabLst>
                <a:tab algn="l" pos="0"/>
              </a:tabLst>
            </a:pPr>
            <a:endParaRPr b="0" lang="en-US" sz="2300" spc="-1" strike="noStrike">
              <a:latin typeface="Arial"/>
            </a:endParaRPr>
          </a:p>
          <a:p>
            <a:pPr algn="ctr">
              <a:lnSpc>
                <a:spcPct val="10000"/>
              </a:lnSpc>
              <a:spcBef>
                <a:spcPts val="601"/>
              </a:spcBef>
              <a:tabLst>
                <a:tab algn="l" pos="0"/>
              </a:tabLst>
            </a:pPr>
            <a:r>
              <a:rPr b="0" lang="en" sz="2300" spc="-1" strike="noStrike">
                <a:solidFill>
                  <a:srgbClr val="000000"/>
                </a:solidFill>
                <a:latin typeface="Alice"/>
                <a:ea typeface="Alice"/>
              </a:rPr>
              <a:t>(Khamar et al. , 2015)</a:t>
            </a:r>
            <a:endParaRPr b="0" lang="en-US" sz="2300" spc="-1" strike="noStrike">
              <a:latin typeface="Arial"/>
            </a:endParaRPr>
          </a:p>
          <a:p>
            <a:pPr algn="ctr">
              <a:lnSpc>
                <a:spcPct val="10000"/>
              </a:lnSpc>
              <a:spcBef>
                <a:spcPts val="601"/>
              </a:spcBef>
              <a:tabLst>
                <a:tab algn="l" pos="0"/>
              </a:tabLst>
            </a:pPr>
            <a:endParaRPr b="0" lang="en-US" sz="2300" spc="-1" strike="noStrike">
              <a:latin typeface="Arial"/>
            </a:endParaRPr>
          </a:p>
          <a:p>
            <a:pPr algn="ctr">
              <a:lnSpc>
                <a:spcPct val="10000"/>
              </a:lnSpc>
              <a:spcBef>
                <a:spcPts val="601"/>
              </a:spcBef>
              <a:tabLst>
                <a:tab algn="l" pos="0"/>
              </a:tabLst>
            </a:pPr>
            <a:endParaRPr b="0" lang="en-US" sz="2300" spc="-1" strike="noStrike">
              <a:latin typeface="Arial"/>
            </a:endParaRPr>
          </a:p>
          <a:p>
            <a:pPr algn="ctr">
              <a:lnSpc>
                <a:spcPct val="10000"/>
              </a:lnSpc>
              <a:spcBef>
                <a:spcPts val="1001"/>
              </a:spcBef>
              <a:tabLst>
                <a:tab algn="l" pos="0"/>
              </a:tabLst>
            </a:pPr>
            <a:endParaRPr b="0" lang="en-US" sz="2300" spc="-1" strike="noStrike">
              <a:latin typeface="Arial"/>
            </a:endParaRPr>
          </a:p>
          <a:p>
            <a:pPr algn="ctr">
              <a:lnSpc>
                <a:spcPct val="10000"/>
              </a:lnSpc>
              <a:spcBef>
                <a:spcPts val="1001"/>
              </a:spcBef>
              <a:tabLst>
                <a:tab algn="l" pos="0"/>
              </a:tabLst>
            </a:pPr>
            <a:r>
              <a:rPr b="0" lang="en" sz="2300" spc="-1" strike="noStrike">
                <a:solidFill>
                  <a:srgbClr val="000000"/>
                </a:solidFill>
                <a:latin typeface="Alice"/>
                <a:ea typeface="Alice"/>
              </a:rPr>
              <a:t>132&lt;</a:t>
            </a:r>
            <a:r>
              <a:rPr b="1" lang="en" sz="2300" spc="-1" strike="noStrike">
                <a:solidFill>
                  <a:srgbClr val="000000"/>
                </a:solidFill>
                <a:latin typeface="Alice"/>
                <a:ea typeface="Alice"/>
              </a:rPr>
              <a:t>Cr</a:t>
            </a:r>
            <a:r>
              <a:rPr b="0" lang="en" sz="2300" spc="-1" strike="noStrike">
                <a:solidFill>
                  <a:srgbClr val="000000"/>
                </a:solidFill>
                <a:latin typeface="Alice"/>
                <a:ea typeface="Alice"/>
              </a:rPr>
              <a:t>&lt;173; 76&lt;</a:t>
            </a:r>
            <a:r>
              <a:rPr b="1" lang="en" sz="2300" spc="-1" strike="noStrike">
                <a:solidFill>
                  <a:srgbClr val="000000"/>
                </a:solidFill>
                <a:latin typeface="Alice"/>
                <a:ea typeface="Alice"/>
              </a:rPr>
              <a:t>Cb</a:t>
            </a:r>
            <a:r>
              <a:rPr b="0" lang="en" sz="2300" spc="-1" strike="noStrike">
                <a:solidFill>
                  <a:srgbClr val="000000"/>
                </a:solidFill>
                <a:latin typeface="Alice"/>
                <a:ea typeface="Alice"/>
              </a:rPr>
              <a:t>&lt;126 </a:t>
            </a:r>
            <a:endParaRPr b="0" lang="en-US" sz="2300" spc="-1" strike="noStrike">
              <a:latin typeface="Arial"/>
            </a:endParaRPr>
          </a:p>
          <a:p>
            <a:pPr algn="ctr">
              <a:lnSpc>
                <a:spcPct val="10000"/>
              </a:lnSpc>
              <a:spcBef>
                <a:spcPts val="1001"/>
              </a:spcBef>
              <a:tabLst>
                <a:tab algn="l" pos="0"/>
              </a:tabLst>
            </a:pPr>
            <a:endParaRPr b="0" lang="en-US" sz="2300" spc="-1" strike="noStrike">
              <a:latin typeface="Arial"/>
            </a:endParaRPr>
          </a:p>
          <a:p>
            <a:pPr algn="ctr">
              <a:lnSpc>
                <a:spcPct val="10000"/>
              </a:lnSpc>
              <a:spcBef>
                <a:spcPts val="1001"/>
              </a:spcBef>
              <a:tabLst>
                <a:tab algn="l" pos="0"/>
              </a:tabLst>
            </a:pPr>
            <a:r>
              <a:rPr b="0" lang="en" sz="2300" spc="-1" strike="noStrike">
                <a:solidFill>
                  <a:srgbClr val="000000"/>
                </a:solidFill>
                <a:latin typeface="Alice"/>
                <a:ea typeface="Alice"/>
              </a:rPr>
              <a:t>(Mohamed, 2015)</a:t>
            </a:r>
            <a:endParaRPr b="0" lang="en-US" sz="2300" spc="-1" strike="noStrike">
              <a:latin typeface="Arial"/>
            </a:endParaRPr>
          </a:p>
          <a:p>
            <a:pPr algn="ctr">
              <a:lnSpc>
                <a:spcPct val="10000"/>
              </a:lnSpc>
              <a:spcBef>
                <a:spcPts val="1001"/>
              </a:spcBef>
              <a:tabLst>
                <a:tab algn="l" pos="0"/>
              </a:tabLst>
            </a:pPr>
            <a:endParaRPr b="0" lang="en-US" sz="2300" spc="-1" strike="noStrike">
              <a:latin typeface="Arial"/>
            </a:endParaRPr>
          </a:p>
          <a:p>
            <a:pPr algn="ctr">
              <a:lnSpc>
                <a:spcPct val="10000"/>
              </a:lnSpc>
              <a:spcBef>
                <a:spcPts val="1001"/>
              </a:spcBef>
              <a:tabLst>
                <a:tab algn="l" pos="0"/>
              </a:tabLst>
            </a:pPr>
            <a:endParaRPr b="0" lang="en-US" sz="2300" spc="-1" strike="noStrike">
              <a:latin typeface="Arial"/>
            </a:endParaRPr>
          </a:p>
          <a:p>
            <a:pPr algn="ctr">
              <a:lnSpc>
                <a:spcPct val="10000"/>
              </a:lnSpc>
              <a:spcBef>
                <a:spcPts val="1001"/>
              </a:spcBef>
              <a:tabLst>
                <a:tab algn="l" pos="0"/>
              </a:tabLst>
            </a:pPr>
            <a:r>
              <a:rPr b="0" lang="en" sz="2300" spc="-1" strike="noStrike">
                <a:solidFill>
                  <a:srgbClr val="000000"/>
                </a:solidFill>
                <a:latin typeface="Alice"/>
                <a:ea typeface="Alice"/>
              </a:rPr>
              <a:t>110&lt;</a:t>
            </a:r>
            <a:r>
              <a:rPr b="1" lang="en" sz="2300" spc="-1" strike="noStrike">
                <a:solidFill>
                  <a:srgbClr val="000000"/>
                </a:solidFill>
                <a:latin typeface="Alice"/>
                <a:ea typeface="Alice"/>
              </a:rPr>
              <a:t>Hue</a:t>
            </a:r>
            <a:r>
              <a:rPr b="0" lang="en" sz="2300" spc="-1" strike="noStrike">
                <a:solidFill>
                  <a:srgbClr val="000000"/>
                </a:solidFill>
                <a:latin typeface="Alice"/>
                <a:ea typeface="Alice"/>
              </a:rPr>
              <a:t>&lt;150 và 20&lt;</a:t>
            </a:r>
            <a:r>
              <a:rPr b="1" lang="en" sz="2300" spc="-1" strike="noStrike">
                <a:solidFill>
                  <a:srgbClr val="000000"/>
                </a:solidFill>
                <a:latin typeface="Alice"/>
                <a:ea typeface="Alice"/>
              </a:rPr>
              <a:t>Saturation</a:t>
            </a:r>
            <a:r>
              <a:rPr b="0" lang="en" sz="2300" spc="-1" strike="noStrike">
                <a:solidFill>
                  <a:srgbClr val="000000"/>
                </a:solidFill>
                <a:latin typeface="Alice"/>
                <a:ea typeface="Alice"/>
              </a:rPr>
              <a:t>&lt;60 or</a:t>
            </a:r>
            <a:endParaRPr b="0" lang="en-US" sz="2300" spc="-1" strike="noStrike">
              <a:latin typeface="Arial"/>
            </a:endParaRPr>
          </a:p>
          <a:p>
            <a:pPr algn="ctr">
              <a:lnSpc>
                <a:spcPct val="10000"/>
              </a:lnSpc>
              <a:spcBef>
                <a:spcPts val="1001"/>
              </a:spcBef>
              <a:spcAft>
                <a:spcPts val="1001"/>
              </a:spcAft>
              <a:tabLst>
                <a:tab algn="l" pos="0"/>
              </a:tabLst>
            </a:pPr>
            <a:endParaRPr b="0" lang="en-US" sz="2300" spc="-1" strike="noStrike">
              <a:latin typeface="Arial"/>
            </a:endParaRPr>
          </a:p>
          <a:p>
            <a:pPr algn="ctr">
              <a:lnSpc>
                <a:spcPct val="10000"/>
              </a:lnSpc>
              <a:spcBef>
                <a:spcPts val="1001"/>
              </a:spcBef>
              <a:spcAft>
                <a:spcPts val="1001"/>
              </a:spcAft>
              <a:tabLst>
                <a:tab algn="l" pos="0"/>
              </a:tabLst>
            </a:pPr>
            <a:r>
              <a:rPr b="0" lang="en" sz="2300" spc="-1" strike="noStrike">
                <a:solidFill>
                  <a:srgbClr val="000000"/>
                </a:solidFill>
                <a:latin typeface="Alice"/>
                <a:ea typeface="Alice"/>
              </a:rPr>
              <a:t>130&lt;</a:t>
            </a:r>
            <a:r>
              <a:rPr b="1" lang="en" sz="2300" spc="-1" strike="noStrike">
                <a:solidFill>
                  <a:srgbClr val="000000"/>
                </a:solidFill>
                <a:latin typeface="Alice"/>
                <a:ea typeface="Alice"/>
              </a:rPr>
              <a:t>Hue</a:t>
            </a:r>
            <a:r>
              <a:rPr b="0" lang="en" sz="2300" spc="-1" strike="noStrike">
                <a:solidFill>
                  <a:srgbClr val="000000"/>
                </a:solidFill>
                <a:latin typeface="Alice"/>
                <a:ea typeface="Alice"/>
              </a:rPr>
              <a:t>&lt;170 và 30&lt;</a:t>
            </a:r>
            <a:r>
              <a:rPr b="1" lang="en" sz="2300" spc="-1" strike="noStrike">
                <a:solidFill>
                  <a:srgbClr val="000000"/>
                </a:solidFill>
                <a:latin typeface="Alice"/>
                <a:ea typeface="Alice"/>
              </a:rPr>
              <a:t>Saturation</a:t>
            </a:r>
            <a:r>
              <a:rPr b="0" lang="en" sz="2300" spc="-1" strike="noStrike">
                <a:solidFill>
                  <a:srgbClr val="000000"/>
                </a:solidFill>
                <a:latin typeface="Alice"/>
                <a:ea typeface="Alice"/>
              </a:rPr>
              <a:t>&lt;130 </a:t>
            </a:r>
            <a:endParaRPr b="0" lang="en-US" sz="2300" spc="-1" strike="noStrike">
              <a:latin typeface="Arial"/>
            </a:endParaRPr>
          </a:p>
          <a:p>
            <a:pPr algn="ctr">
              <a:lnSpc>
                <a:spcPct val="10000"/>
              </a:lnSpc>
              <a:spcBef>
                <a:spcPts val="1001"/>
              </a:spcBef>
              <a:spcAft>
                <a:spcPts val="1001"/>
              </a:spcAft>
              <a:tabLst>
                <a:tab algn="l" pos="0"/>
              </a:tabLst>
            </a:pPr>
            <a:r>
              <a:rPr b="0" lang="en" sz="2300" spc="-1" strike="noStrike">
                <a:solidFill>
                  <a:srgbClr val="000000"/>
                </a:solidFill>
                <a:latin typeface="Alice"/>
                <a:ea typeface="Alice"/>
              </a:rPr>
              <a:t>(Trong-Nguyen Nguyen, 2013)</a:t>
            </a:r>
            <a:endParaRPr b="0" lang="en-US" sz="2300" spc="-1" strike="noStrike">
              <a:latin typeface="Arial"/>
            </a:endParaRPr>
          </a:p>
        </p:txBody>
      </p:sp>
      <p:sp>
        <p:nvSpPr>
          <p:cNvPr id="889"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017B4A14-ECAF-4051-9502-CB67252F2E13}"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0">
                                  <p:stCondLst>
                                    <p:cond delay="0"/>
                                  </p:stCondLst>
                                  <p:childTnLst>
                                    <p:set>
                                      <p:cBhvr>
                                        <p:cTn id="146" dur="1" fill="hold">
                                          <p:stCondLst>
                                            <p:cond delay="0"/>
                                          </p:stCondLst>
                                        </p:cTn>
                                        <p:tgtEl>
                                          <p:spTgt spid="888"/>
                                        </p:tgtEl>
                                        <p:attrNameLst>
                                          <p:attrName>style.visibility</p:attrName>
                                        </p:attrNameLst>
                                      </p:cBhvr>
                                      <p:to>
                                        <p:strVal val="visible"/>
                                      </p:to>
                                    </p:set>
                                    <p:animEffect filter="fade" transition="in">
                                      <p:cBhvr additive="repl">
                                        <p:cTn id="147"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0" name="Google Shape;621;p55" descr=""/>
          <p:cNvPicPr/>
          <p:nvPr/>
        </p:nvPicPr>
        <p:blipFill>
          <a:blip r:embed="rId1"/>
          <a:stretch/>
        </p:blipFill>
        <p:spPr>
          <a:xfrm>
            <a:off x="1540080" y="152280"/>
            <a:ext cx="6063120" cy="4838400"/>
          </a:xfrm>
          <a:prstGeom prst="rect">
            <a:avLst/>
          </a:prstGeom>
          <a:ln>
            <a:noFill/>
          </a:ln>
        </p:spPr>
      </p:pic>
      <p:sp>
        <p:nvSpPr>
          <p:cNvPr id="891"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8E67827F-E9F3-4E9C-98E4-EEBEA2AEBE3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2" name="Google Shape;627;p56" descr=""/>
          <p:cNvPicPr/>
          <p:nvPr/>
        </p:nvPicPr>
        <p:blipFill>
          <a:blip r:embed="rId1"/>
          <a:stretch/>
        </p:blipFill>
        <p:spPr>
          <a:xfrm>
            <a:off x="1466280" y="230400"/>
            <a:ext cx="6210720" cy="4838400"/>
          </a:xfrm>
          <a:prstGeom prst="rect">
            <a:avLst/>
          </a:prstGeom>
          <a:ln>
            <a:noFill/>
          </a:ln>
        </p:spPr>
      </p:pic>
      <p:sp>
        <p:nvSpPr>
          <p:cNvPr id="893"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B59E8171-6CBB-4E78-B35B-323E1AD5E9C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1406160" y="364680"/>
            <a:ext cx="6354360" cy="2994120"/>
          </a:xfrm>
          <a:prstGeom prst="rect">
            <a:avLst/>
          </a:prstGeom>
          <a:noFill/>
          <a:ln>
            <a:noFill/>
          </a:ln>
        </p:spPr>
        <p:style>
          <a:lnRef idx="0"/>
          <a:fillRef idx="0"/>
          <a:effectRef idx="0"/>
          <a:fontRef idx="minor"/>
        </p:style>
        <p:txBody>
          <a:bodyPr tIns="91440" bIns="91440">
            <a:spAutoFit/>
          </a:bodyPr>
          <a:p>
            <a:pPr>
              <a:lnSpc>
                <a:spcPct val="163000"/>
              </a:lnSpc>
              <a:spcBef>
                <a:spcPts val="601"/>
              </a:spcBef>
              <a:tabLst>
                <a:tab algn="l" pos="0"/>
              </a:tabLst>
            </a:pPr>
            <a:r>
              <a:rPr b="0" lang="en" sz="2300" spc="-1" strike="noStrike">
                <a:solidFill>
                  <a:srgbClr val="000000"/>
                </a:solidFill>
                <a:latin typeface="Alice"/>
                <a:ea typeface="Alice"/>
              </a:rPr>
              <a:t>36 pixels area means value: </a:t>
            </a:r>
            <a:endParaRPr b="0" lang="en-US" sz="2300" spc="-1" strike="noStrike">
              <a:latin typeface="Arial"/>
            </a:endParaRPr>
          </a:p>
          <a:p>
            <a:pPr>
              <a:lnSpc>
                <a:spcPct val="163000"/>
              </a:lnSpc>
              <a:spcBef>
                <a:spcPts val="1001"/>
              </a:spcBef>
              <a:tabLst>
                <a:tab algn="l" pos="0"/>
              </a:tabLst>
            </a:pPr>
            <a:r>
              <a:rPr b="0" lang="en" sz="2300" spc="-1" strike="noStrike">
                <a:solidFill>
                  <a:srgbClr val="000000"/>
                </a:solidFill>
                <a:latin typeface="Alice"/>
                <a:ea typeface="Alice"/>
              </a:rPr>
              <a:t>Hue = 10, Sat = 148, Val = 165, Cr = 167, Cb = 100</a:t>
            </a: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Manual measured by control panel:</a:t>
            </a:r>
            <a:endParaRPr b="0" lang="en-US" sz="2300" spc="-1" strike="noStrike">
              <a:latin typeface="Arial"/>
            </a:endParaRPr>
          </a:p>
          <a:p>
            <a:pPr marL="457200" indent="457200">
              <a:lnSpc>
                <a:spcPct val="10000"/>
              </a:lnSpc>
              <a:spcBef>
                <a:spcPts val="1001"/>
              </a:spcBef>
              <a:tabLst>
                <a:tab algn="l" pos="0"/>
              </a:tabLst>
            </a:pPr>
            <a:r>
              <a:rPr b="0" lang="en" sz="2300" spc="-1" strike="noStrike">
                <a:solidFill>
                  <a:srgbClr val="000000"/>
                </a:solidFill>
                <a:latin typeface="Alice"/>
                <a:ea typeface="Alice"/>
              </a:rPr>
              <a:t>0&lt;Hue&lt;15</a:t>
            </a:r>
            <a:endParaRPr b="0" lang="en-US" sz="2300" spc="-1" strike="noStrike">
              <a:latin typeface="Arial"/>
            </a:endParaRPr>
          </a:p>
          <a:p>
            <a:pPr marL="457200" indent="457200">
              <a:lnSpc>
                <a:spcPct val="10000"/>
              </a:lnSpc>
              <a:spcBef>
                <a:spcPts val="1001"/>
              </a:spcBef>
              <a:tabLst>
                <a:tab algn="l" pos="0"/>
              </a:tabLst>
            </a:pPr>
            <a:r>
              <a:rPr b="0" lang="en" sz="2300" spc="-1" strike="noStrike">
                <a:solidFill>
                  <a:srgbClr val="000000"/>
                </a:solidFill>
                <a:latin typeface="Alice"/>
                <a:ea typeface="Alice"/>
              </a:rPr>
              <a:t>58 &lt; Sat &lt; 151</a:t>
            </a:r>
            <a:endParaRPr b="0" lang="en-US" sz="2300" spc="-1" strike="noStrike">
              <a:latin typeface="Arial"/>
            </a:endParaRPr>
          </a:p>
          <a:p>
            <a:pPr marL="457200" indent="457200">
              <a:lnSpc>
                <a:spcPct val="10000"/>
              </a:lnSpc>
              <a:spcBef>
                <a:spcPts val="1001"/>
              </a:spcBef>
              <a:tabLst>
                <a:tab algn="l" pos="0"/>
              </a:tabLst>
            </a:pPr>
            <a:r>
              <a:rPr b="0" lang="en" sz="2300" spc="-1" strike="noStrike">
                <a:solidFill>
                  <a:srgbClr val="000000"/>
                </a:solidFill>
                <a:latin typeface="Alice"/>
                <a:ea typeface="Alice"/>
              </a:rPr>
              <a:t>70 &lt; Val &lt; 225</a:t>
            </a:r>
            <a:endParaRPr b="0" lang="en-US" sz="2300" spc="-1" strike="noStrike">
              <a:latin typeface="Arial"/>
            </a:endParaRPr>
          </a:p>
          <a:p>
            <a:pPr marL="457200" indent="457200">
              <a:lnSpc>
                <a:spcPct val="10000"/>
              </a:lnSpc>
              <a:spcBef>
                <a:spcPts val="1001"/>
              </a:spcBef>
              <a:tabLst>
                <a:tab algn="l" pos="0"/>
              </a:tabLst>
            </a:pPr>
            <a:r>
              <a:rPr b="0" lang="en" sz="2300" spc="-1" strike="noStrike">
                <a:solidFill>
                  <a:srgbClr val="000000"/>
                </a:solidFill>
                <a:latin typeface="Alice"/>
                <a:ea typeface="Alice"/>
              </a:rPr>
              <a:t>147 &lt; Cr &lt; 159</a:t>
            </a:r>
            <a:endParaRPr b="0" lang="en-US" sz="2300" spc="-1" strike="noStrike">
              <a:latin typeface="Arial"/>
            </a:endParaRPr>
          </a:p>
          <a:p>
            <a:pPr marL="457200" indent="457200">
              <a:lnSpc>
                <a:spcPct val="10000"/>
              </a:lnSpc>
              <a:spcBef>
                <a:spcPts val="1001"/>
              </a:spcBef>
              <a:spcAft>
                <a:spcPts val="1001"/>
              </a:spcAft>
              <a:tabLst>
                <a:tab algn="l" pos="0"/>
              </a:tabLst>
            </a:pPr>
            <a:r>
              <a:rPr b="0" lang="en" sz="2300" spc="-1" strike="noStrike">
                <a:solidFill>
                  <a:srgbClr val="000000"/>
                </a:solidFill>
                <a:latin typeface="Alice"/>
                <a:ea typeface="Alice"/>
              </a:rPr>
              <a:t>95 &lt; Cb &lt; 138</a:t>
            </a:r>
            <a:endParaRPr b="0" lang="en-US" sz="2300" spc="-1" strike="noStrike">
              <a:latin typeface="Arial"/>
            </a:endParaRPr>
          </a:p>
        </p:txBody>
      </p:sp>
      <p:sp>
        <p:nvSpPr>
          <p:cNvPr id="895"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7C0741E-0488-4DDB-9512-EFAC1BE9EFF8}"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48" dur="indefinite" restart="never" nodeType="tmRoot">
          <p:childTnLst>
            <p:seq>
              <p:cTn id="149" dur="indefinite" nodeType="mainSeq">
                <p:childTnLst>
                  <p:par>
                    <p:cTn id="150" fill="hold">
                      <p:stCondLst>
                        <p:cond delay="indefinite"/>
                      </p:stCondLst>
                      <p:childTnLst>
                        <p:par>
                          <p:cTn id="151" fill="hold">
                            <p:stCondLst>
                              <p:cond delay="0"/>
                            </p:stCondLst>
                            <p:childTnLst>
                              <p:par>
                                <p:cTn id="152" nodeType="clickEffect" fill="hold" presetClass="entr" presetID="10">
                                  <p:stCondLst>
                                    <p:cond delay="0"/>
                                  </p:stCondLst>
                                  <p:childTnLst>
                                    <p:set>
                                      <p:cBhvr>
                                        <p:cTn id="153" dur="1" fill="hold">
                                          <p:stCondLst>
                                            <p:cond delay="0"/>
                                          </p:stCondLst>
                                        </p:cTn>
                                        <p:tgtEl>
                                          <p:spTgt spid="894"/>
                                        </p:tgtEl>
                                        <p:attrNameLst>
                                          <p:attrName>style.visibility</p:attrName>
                                        </p:attrNameLst>
                                      </p:cBhvr>
                                      <p:to>
                                        <p:strVal val="visible"/>
                                      </p:to>
                                    </p:set>
                                    <p:animEffect filter="fade" transition="in">
                                      <p:cBhvr additive="repl">
                                        <p:cTn id="154" dur="10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CustomShape 1"/>
          <p:cNvSpPr/>
          <p:nvPr/>
        </p:nvSpPr>
        <p:spPr>
          <a:xfrm>
            <a:off x="1394640" y="1028880"/>
            <a:ext cx="6354360" cy="3274560"/>
          </a:xfrm>
          <a:prstGeom prst="rect">
            <a:avLst/>
          </a:prstGeom>
          <a:noFill/>
          <a:ln>
            <a:noFill/>
          </a:ln>
        </p:spPr>
        <p:style>
          <a:lnRef idx="0"/>
          <a:fillRef idx="0"/>
          <a:effectRef idx="0"/>
          <a:fontRef idx="minor"/>
        </p:style>
        <p:txBody>
          <a:bodyPr tIns="91440" bIns="91440">
            <a:spAutoFit/>
          </a:bodyPr>
          <a:p>
            <a:pPr>
              <a:lnSpc>
                <a:spcPct val="10000"/>
              </a:lnSpc>
              <a:spcBef>
                <a:spcPts val="601"/>
              </a:spcBef>
              <a:tabLst>
                <a:tab algn="l" pos="0"/>
              </a:tabLst>
            </a:pPr>
            <a:r>
              <a:rPr b="0" lang="en" sz="2300" spc="-1" strike="noStrike">
                <a:solidFill>
                  <a:srgbClr val="000000"/>
                </a:solidFill>
                <a:latin typeface="Alice"/>
                <a:ea typeface="Alice"/>
              </a:rPr>
              <a:t>Which mean we have to complement an </a:t>
            </a: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r>
              <a:rPr b="0" lang="en" sz="2300" spc="-1" strike="noStrike">
                <a:solidFill>
                  <a:srgbClr val="000000"/>
                </a:solidFill>
                <a:latin typeface="Alice"/>
                <a:ea typeface="Alice"/>
              </a:rPr>
              <a:t>offset value to keep minHue = 0 and </a:t>
            </a: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endParaRPr b="0" lang="en-US" sz="2300" spc="-1" strike="noStrike">
              <a:latin typeface="Arial"/>
            </a:endParaRPr>
          </a:p>
          <a:p>
            <a:pPr>
              <a:lnSpc>
                <a:spcPct val="10000"/>
              </a:lnSpc>
              <a:spcBef>
                <a:spcPts val="601"/>
              </a:spcBef>
              <a:tabLst>
                <a:tab algn="l" pos="0"/>
              </a:tabLst>
            </a:pPr>
            <a:r>
              <a:rPr b="0" lang="en" sz="2300" spc="-1" strike="noStrike">
                <a:solidFill>
                  <a:srgbClr val="000000"/>
                </a:solidFill>
                <a:latin typeface="Alice"/>
                <a:ea typeface="Alice"/>
              </a:rPr>
              <a:t>maxHue = 15</a:t>
            </a: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	</a:t>
            </a: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Thus:</a:t>
            </a: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	</a:t>
            </a:r>
            <a:r>
              <a:rPr b="0" lang="en" sz="2300" spc="-1" strike="noStrike">
                <a:solidFill>
                  <a:srgbClr val="000000"/>
                </a:solidFill>
                <a:latin typeface="Alice"/>
                <a:ea typeface="Alice"/>
              </a:rPr>
              <a:t>minHueUpdated = meansHue – 10</a:t>
            </a: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maxHueUpdated = meansHue +5</a:t>
            </a: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endParaRPr b="0" lang="en-US" sz="2300" spc="-1" strike="noStrike">
              <a:latin typeface="Arial"/>
            </a:endParaRPr>
          </a:p>
          <a:p>
            <a:pPr>
              <a:lnSpc>
                <a:spcPct val="10000"/>
              </a:lnSpc>
              <a:spcBef>
                <a:spcPts val="1001"/>
              </a:spcBef>
              <a:tabLst>
                <a:tab algn="l" pos="0"/>
              </a:tabLst>
            </a:pPr>
            <a:r>
              <a:rPr b="0" lang="en" sz="2300" spc="-1" strike="noStrike">
                <a:solidFill>
                  <a:srgbClr val="000000"/>
                </a:solidFill>
                <a:latin typeface="Alice"/>
                <a:ea typeface="Alice"/>
              </a:rPr>
              <a:t>Same for the rest, we have:</a:t>
            </a:r>
            <a:endParaRPr b="0" lang="en-US" sz="2300" spc="-1" strike="noStrike">
              <a:latin typeface="Arial"/>
            </a:endParaRPr>
          </a:p>
          <a:p>
            <a:pPr marL="457200" indent="457200">
              <a:lnSpc>
                <a:spcPct val="10000"/>
              </a:lnSpc>
              <a:spcBef>
                <a:spcPts val="1001"/>
              </a:spcBef>
              <a:spcAft>
                <a:spcPts val="1001"/>
              </a:spcAft>
              <a:tabLst>
                <a:tab algn="l" pos="0"/>
              </a:tabLst>
            </a:pPr>
            <a:endParaRPr b="0" lang="en-US" sz="2300" spc="-1" strike="noStrike">
              <a:latin typeface="Arial"/>
            </a:endParaRPr>
          </a:p>
        </p:txBody>
      </p:sp>
      <p:sp>
        <p:nvSpPr>
          <p:cNvPr id="897"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7AB30AC7-D67D-4F18-ADFE-6E42D308FE84}"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0">
                                  <p:stCondLst>
                                    <p:cond delay="0"/>
                                  </p:stCondLst>
                                  <p:childTnLst>
                                    <p:set>
                                      <p:cBhvr>
                                        <p:cTn id="160" dur="1" fill="hold">
                                          <p:stCondLst>
                                            <p:cond delay="0"/>
                                          </p:stCondLst>
                                        </p:cTn>
                                        <p:tgtEl>
                                          <p:spTgt spid="896"/>
                                        </p:tgtEl>
                                        <p:attrNameLst>
                                          <p:attrName>style.visibility</p:attrName>
                                        </p:attrNameLst>
                                      </p:cBhvr>
                                      <p:to>
                                        <p:strVal val="visible"/>
                                      </p:to>
                                    </p:set>
                                    <p:animEffect filter="fade" transition="in">
                                      <p:cBhvr additive="repl">
                                        <p:cTn id="161" dur="1000"/>
                                        <p:tgtEl>
                                          <p:spTgt spid="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8" name="Google Shape;645;p59" descr=""/>
          <p:cNvPicPr/>
          <p:nvPr/>
        </p:nvPicPr>
        <p:blipFill>
          <a:blip r:embed="rId1"/>
          <a:stretch/>
        </p:blipFill>
        <p:spPr>
          <a:xfrm>
            <a:off x="152280" y="286560"/>
            <a:ext cx="8838720" cy="4569840"/>
          </a:xfrm>
          <a:prstGeom prst="rect">
            <a:avLst/>
          </a:prstGeom>
          <a:ln>
            <a:noFill/>
          </a:ln>
        </p:spPr>
      </p:pic>
      <p:sp>
        <p:nvSpPr>
          <p:cNvPr id="899" name="CustomShape 1"/>
          <p:cNvSpPr/>
          <p:nvPr/>
        </p:nvSpPr>
        <p:spPr>
          <a:xfrm>
            <a:off x="4974120" y="898560"/>
            <a:ext cx="585720" cy="1796760"/>
          </a:xfrm>
          <a:prstGeom prst="rect">
            <a:avLst/>
          </a:prstGeom>
          <a:noFill/>
          <a:ln w="38160">
            <a:solidFill>
              <a:schemeClr val="dk2"/>
            </a:solidFill>
            <a:round/>
          </a:ln>
        </p:spPr>
        <p:style>
          <a:lnRef idx="0"/>
          <a:fillRef idx="0"/>
          <a:effectRef idx="0"/>
          <a:fontRef idx="minor"/>
        </p:style>
      </p:sp>
      <p:sp>
        <p:nvSpPr>
          <p:cNvPr id="900"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555D7D90-AD9D-4878-845C-2591C955CD2B}"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62" dur="indefinite" restart="never" nodeType="tmRoot">
          <p:childTnLst>
            <p:seq>
              <p:cTn id="163" dur="indefinite" nodeType="mainSeq">
                <p:childTnLst>
                  <p:par>
                    <p:cTn id="164" fill="hold">
                      <p:stCondLst>
                        <p:cond delay="indefinite"/>
                      </p:stCondLst>
                      <p:childTnLst>
                        <p:par>
                          <p:cTn id="165" fill="hold">
                            <p:stCondLst>
                              <p:cond delay="0"/>
                            </p:stCondLst>
                            <p:childTnLst>
                              <p:par>
                                <p:cTn id="166" nodeType="clickEffect" fill="hold" presetClass="entr" presetID="10">
                                  <p:stCondLst>
                                    <p:cond delay="0"/>
                                  </p:stCondLst>
                                  <p:childTnLst>
                                    <p:set>
                                      <p:cBhvr>
                                        <p:cTn id="167" dur="1" fill="hold">
                                          <p:stCondLst>
                                            <p:cond delay="0"/>
                                          </p:stCondLst>
                                        </p:cTn>
                                        <p:tgtEl>
                                          <p:spTgt spid="899"/>
                                        </p:tgtEl>
                                        <p:attrNameLst>
                                          <p:attrName>style.visibility</p:attrName>
                                        </p:attrNameLst>
                                      </p:cBhvr>
                                      <p:to>
                                        <p:strVal val="visible"/>
                                      </p:to>
                                    </p:set>
                                    <p:animEffect filter="fade" transition="in">
                                      <p:cBhvr additive="repl">
                                        <p:cTn id="168" dur="1000"/>
                                        <p:tgtEl>
                                          <p:spTgt spid="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1" name="Google Shape;652;p60" descr=""/>
          <p:cNvPicPr/>
          <p:nvPr/>
        </p:nvPicPr>
        <p:blipFill>
          <a:blip r:embed="rId1"/>
          <a:stretch/>
        </p:blipFill>
        <p:spPr>
          <a:xfrm>
            <a:off x="1207080" y="152280"/>
            <a:ext cx="6729840" cy="4838400"/>
          </a:xfrm>
          <a:prstGeom prst="rect">
            <a:avLst/>
          </a:prstGeom>
          <a:ln>
            <a:noFill/>
          </a:ln>
        </p:spPr>
      </p:pic>
      <p:sp>
        <p:nvSpPr>
          <p:cNvPr id="902" name="TextShape 1"/>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61B64966-5B88-4425-9221-4E6D156A3326}"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0">
                                  <p:stCondLst>
                                    <p:cond delay="0"/>
                                  </p:stCondLst>
                                  <p:childTnLst>
                                    <p:set>
                                      <p:cBhvr>
                                        <p:cTn id="174" dur="1" fill="hold">
                                          <p:stCondLst>
                                            <p:cond delay="0"/>
                                          </p:stCondLst>
                                        </p:cTn>
                                        <p:tgtEl>
                                          <p:spTgt spid="901"/>
                                        </p:tgtEl>
                                        <p:attrNameLst>
                                          <p:attrName>style.visibility</p:attrName>
                                        </p:attrNameLst>
                                      </p:cBhvr>
                                      <p:to>
                                        <p:strVal val="visible"/>
                                      </p:to>
                                    </p:set>
                                    <p:animEffect filter="fade" transition="in">
                                      <p:cBhvr additive="repl">
                                        <p:cTn id="175" dur="10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3" name="Google Shape;658;p61" descr=""/>
          <p:cNvPicPr/>
          <p:nvPr/>
        </p:nvPicPr>
        <p:blipFill>
          <a:blip r:embed="rId1"/>
          <a:stretch/>
        </p:blipFill>
        <p:spPr>
          <a:xfrm>
            <a:off x="152280" y="1497240"/>
            <a:ext cx="8838720" cy="2148840"/>
          </a:xfrm>
          <a:prstGeom prst="rect">
            <a:avLst/>
          </a:prstGeom>
          <a:ln>
            <a:noFill/>
          </a:ln>
        </p:spPr>
      </p:pic>
      <p:sp>
        <p:nvSpPr>
          <p:cNvPr id="904" name="TextShape 1"/>
          <p:cNvSpPr txBox="1"/>
          <p:nvPr/>
        </p:nvSpPr>
        <p:spPr>
          <a:xfrm>
            <a:off x="1219680" y="639720"/>
            <a:ext cx="7121880" cy="748800"/>
          </a:xfrm>
          <a:prstGeom prst="rect">
            <a:avLst/>
          </a:prstGeom>
          <a:noFill/>
          <a:ln>
            <a:noFill/>
          </a:ln>
        </p:spPr>
        <p:txBody>
          <a:bodyPr tIns="91440" bIns="91440">
            <a:noAutofit/>
          </a:bodyPr>
          <a:p>
            <a:pPr algn="ctr">
              <a:lnSpc>
                <a:spcPct val="100000"/>
              </a:lnSpc>
              <a:tabLst>
                <a:tab algn="l" pos="0"/>
              </a:tabLst>
            </a:pPr>
            <a:r>
              <a:rPr b="0" lang="en" sz="2500" spc="-1" strike="noStrike">
                <a:solidFill>
                  <a:srgbClr val="343953"/>
                </a:solidFill>
                <a:latin typeface="Alice"/>
                <a:ea typeface="Alice"/>
              </a:rPr>
              <a:t>Result - 2 Mask - background mask</a:t>
            </a:r>
            <a:endParaRPr b="0" lang="en-US" sz="2500" spc="-1" strike="noStrike">
              <a:solidFill>
                <a:srgbClr val="000000"/>
              </a:solidFill>
              <a:latin typeface="Arial"/>
            </a:endParaRPr>
          </a:p>
        </p:txBody>
      </p:sp>
      <p:sp>
        <p:nvSpPr>
          <p:cNvPr id="905"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6C05E7D2-CE09-4CB3-B59D-4EA1861208BF}"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76" dur="indefinite" restart="never" nodeType="tmRoot">
          <p:childTnLst>
            <p:seq>
              <p:cTn id="177" dur="indefinite" nodeType="mainSeq">
                <p:childTnLst>
                  <p:par>
                    <p:cTn id="178" fill="hold">
                      <p:stCondLst>
                        <p:cond delay="indefinite"/>
                      </p:stCondLst>
                      <p:childTnLst>
                        <p:par>
                          <p:cTn id="179" fill="hold">
                            <p:stCondLst>
                              <p:cond delay="0"/>
                            </p:stCondLst>
                            <p:childTnLst>
                              <p:par>
                                <p:cTn id="180" nodeType="clickEffect" fill="hold" presetClass="entr" presetID="10">
                                  <p:stCondLst>
                                    <p:cond delay="0"/>
                                  </p:stCondLst>
                                  <p:childTnLst>
                                    <p:set>
                                      <p:cBhvr>
                                        <p:cTn id="181" dur="1" fill="hold">
                                          <p:stCondLst>
                                            <p:cond delay="0"/>
                                          </p:stCondLst>
                                        </p:cTn>
                                        <p:tgtEl>
                                          <p:spTgt spid="904"/>
                                        </p:tgtEl>
                                        <p:attrNameLst>
                                          <p:attrName>style.visibility</p:attrName>
                                        </p:attrNameLst>
                                      </p:cBhvr>
                                      <p:to>
                                        <p:strVal val="visible"/>
                                      </p:to>
                                    </p:set>
                                    <p:animEffect filter="fade" transition="in">
                                      <p:cBhvr additive="repl">
                                        <p:cTn id="182" dur="1000"/>
                                        <p:tgtEl>
                                          <p:spTgt spid="904"/>
                                        </p:tgtEl>
                                      </p:cBhvr>
                                    </p:animEffec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0">
                                  <p:stCondLst>
                                    <p:cond delay="0"/>
                                  </p:stCondLst>
                                  <p:childTnLst>
                                    <p:set>
                                      <p:cBhvr>
                                        <p:cTn id="186" dur="1" fill="hold">
                                          <p:stCondLst>
                                            <p:cond delay="0"/>
                                          </p:stCondLst>
                                        </p:cTn>
                                        <p:tgtEl>
                                          <p:spTgt spid="903"/>
                                        </p:tgtEl>
                                        <p:attrNameLst>
                                          <p:attrName>style.visibility</p:attrName>
                                        </p:attrNameLst>
                                      </p:cBhvr>
                                      <p:to>
                                        <p:strVal val="visible"/>
                                      </p:to>
                                    </p:set>
                                    <p:animEffect filter="fade" transition="in">
                                      <p:cBhvr additive="repl">
                                        <p:cTn id="187" dur="10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CustomShape 1"/>
          <p:cNvSpPr/>
          <p:nvPr/>
        </p:nvSpPr>
        <p:spPr>
          <a:xfrm flipH="1" rot="5400000">
            <a:off x="3800520" y="126720"/>
            <a:ext cx="1542600" cy="520272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819" name="CustomShape 2"/>
          <p:cNvSpPr/>
          <p:nvPr/>
        </p:nvSpPr>
        <p:spPr>
          <a:xfrm>
            <a:off x="3920040" y="776880"/>
            <a:ext cx="1303920" cy="1126440"/>
          </a:xfrm>
          <a:custGeom>
            <a:avLst/>
            <a:gdLst/>
            <a:ahLst/>
            <a:rect l="l" t="t" r="r" b="b"/>
            <a:pathLst>
              <a:path w="32629" h="28193">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style>
          <a:lnRef idx="0"/>
          <a:fillRef idx="0"/>
          <a:effectRef idx="0"/>
          <a:fontRef idx="minor"/>
        </p:style>
      </p:sp>
      <p:sp>
        <p:nvSpPr>
          <p:cNvPr id="820" name="TextShape 3"/>
          <p:cNvSpPr txBox="1"/>
          <p:nvPr/>
        </p:nvSpPr>
        <p:spPr>
          <a:xfrm>
            <a:off x="2226600" y="2307240"/>
            <a:ext cx="4648320" cy="841320"/>
          </a:xfrm>
          <a:prstGeom prst="rect">
            <a:avLst/>
          </a:prstGeom>
          <a:noFill/>
          <a:ln>
            <a:noFill/>
          </a:ln>
        </p:spPr>
        <p:txBody>
          <a:bodyPr tIns="91440" bIns="91440" anchor="ctr">
            <a:noAutofit/>
          </a:bodyPr>
          <a:p>
            <a:pPr algn="ctr">
              <a:lnSpc>
                <a:spcPct val="100000"/>
              </a:lnSpc>
              <a:tabLst>
                <a:tab algn="l" pos="0"/>
              </a:tabLst>
            </a:pPr>
            <a:r>
              <a:rPr b="0" lang="en" sz="5600" spc="-1" strike="noStrike">
                <a:solidFill>
                  <a:srgbClr val="343953"/>
                </a:solidFill>
                <a:latin typeface="Alice"/>
                <a:ea typeface="Alice"/>
              </a:rPr>
              <a:t>Introduction</a:t>
            </a:r>
            <a:endParaRPr b="0" lang="en-US" sz="5600" spc="-1" strike="noStrike">
              <a:solidFill>
                <a:srgbClr val="000000"/>
              </a:solidFill>
              <a:latin typeface="Arial"/>
            </a:endParaRPr>
          </a:p>
        </p:txBody>
      </p:sp>
      <p:sp>
        <p:nvSpPr>
          <p:cNvPr id="821" name="TextShape 4"/>
          <p:cNvSpPr txBox="1"/>
          <p:nvPr/>
        </p:nvSpPr>
        <p:spPr>
          <a:xfrm>
            <a:off x="3965400" y="866520"/>
            <a:ext cx="1213200" cy="779760"/>
          </a:xfrm>
          <a:prstGeom prst="rect">
            <a:avLst/>
          </a:prstGeom>
          <a:noFill/>
          <a:ln>
            <a:noFill/>
          </a:ln>
        </p:spPr>
        <p:txBody>
          <a:bodyPr tIns="91440" bIns="91440" anchor="ctr">
            <a:noAutofit/>
          </a:bodyPr>
          <a:p>
            <a:pPr algn="ctr">
              <a:lnSpc>
                <a:spcPct val="100000"/>
              </a:lnSpc>
              <a:tabLst>
                <a:tab algn="l" pos="0"/>
              </a:tabLst>
            </a:pPr>
            <a:r>
              <a:rPr b="0" lang="en" sz="6000" spc="-1" strike="noStrike">
                <a:solidFill>
                  <a:srgbClr val="343953"/>
                </a:solidFill>
                <a:latin typeface="Alice"/>
                <a:ea typeface="Alice"/>
              </a:rPr>
              <a:t>01</a:t>
            </a:r>
            <a:endParaRPr b="0" lang="en-US" sz="6000" spc="-1" strike="noStrike">
              <a:solidFill>
                <a:srgbClr val="000000"/>
              </a:solidFill>
              <a:latin typeface="Arial"/>
            </a:endParaRPr>
          </a:p>
        </p:txBody>
      </p:sp>
      <p:sp>
        <p:nvSpPr>
          <p:cNvPr id="822" name="TextShape 5"/>
          <p:cNvSpPr txBox="1"/>
          <p:nvPr/>
        </p:nvSpPr>
        <p:spPr>
          <a:xfrm>
            <a:off x="1816560" y="3552120"/>
            <a:ext cx="5510880" cy="41976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Problem and our solution</a:t>
            </a:r>
            <a:endParaRPr b="0" lang="en-US" sz="2400" spc="-1" strike="noStrike">
              <a:latin typeface="Arial"/>
            </a:endParaRPr>
          </a:p>
        </p:txBody>
      </p:sp>
      <p:sp>
        <p:nvSpPr>
          <p:cNvPr id="823"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281C4465-8A2E-4BAD-ACD2-A1D0325BEEA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CustomShape 1"/>
          <p:cNvSpPr/>
          <p:nvPr/>
        </p:nvSpPr>
        <p:spPr>
          <a:xfrm flipH="1" rot="5400000">
            <a:off x="3800520" y="126720"/>
            <a:ext cx="1542600" cy="520272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907" name="CustomShape 2"/>
          <p:cNvSpPr/>
          <p:nvPr/>
        </p:nvSpPr>
        <p:spPr>
          <a:xfrm>
            <a:off x="3920040" y="776880"/>
            <a:ext cx="1303920" cy="1126440"/>
          </a:xfrm>
          <a:custGeom>
            <a:avLst/>
            <a:gdLst/>
            <a:ahLst/>
            <a:rect l="l" t="t" r="r" b="b"/>
            <a:pathLst>
              <a:path w="32629" h="28193">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style>
          <a:lnRef idx="0"/>
          <a:fillRef idx="0"/>
          <a:effectRef idx="0"/>
          <a:fontRef idx="minor"/>
        </p:style>
      </p:sp>
      <p:sp>
        <p:nvSpPr>
          <p:cNvPr id="908" name="TextShape 3"/>
          <p:cNvSpPr txBox="1"/>
          <p:nvPr/>
        </p:nvSpPr>
        <p:spPr>
          <a:xfrm>
            <a:off x="2624760" y="2307240"/>
            <a:ext cx="3894120" cy="841320"/>
          </a:xfrm>
          <a:prstGeom prst="rect">
            <a:avLst/>
          </a:prstGeom>
          <a:noFill/>
          <a:ln>
            <a:noFill/>
          </a:ln>
        </p:spPr>
        <p:txBody>
          <a:bodyPr tIns="91440" bIns="91440" anchor="ctr">
            <a:noAutofit/>
          </a:bodyPr>
          <a:p>
            <a:pPr algn="ctr">
              <a:lnSpc>
                <a:spcPct val="100000"/>
              </a:lnSpc>
              <a:tabLst>
                <a:tab algn="l" pos="0"/>
              </a:tabLst>
            </a:pPr>
            <a:r>
              <a:rPr b="0" lang="en" sz="5600" spc="-1" strike="noStrike">
                <a:solidFill>
                  <a:srgbClr val="343953"/>
                </a:solidFill>
                <a:latin typeface="Alice"/>
                <a:ea typeface="Alice"/>
              </a:rPr>
              <a:t>Model</a:t>
            </a:r>
            <a:endParaRPr b="0" lang="en-US" sz="5600" spc="-1" strike="noStrike">
              <a:solidFill>
                <a:srgbClr val="000000"/>
              </a:solidFill>
              <a:latin typeface="Arial"/>
            </a:endParaRPr>
          </a:p>
        </p:txBody>
      </p:sp>
      <p:sp>
        <p:nvSpPr>
          <p:cNvPr id="909" name="TextShape 4"/>
          <p:cNvSpPr txBox="1"/>
          <p:nvPr/>
        </p:nvSpPr>
        <p:spPr>
          <a:xfrm>
            <a:off x="3965400" y="866520"/>
            <a:ext cx="1213200" cy="779760"/>
          </a:xfrm>
          <a:prstGeom prst="rect">
            <a:avLst/>
          </a:prstGeom>
          <a:noFill/>
          <a:ln>
            <a:noFill/>
          </a:ln>
        </p:spPr>
        <p:txBody>
          <a:bodyPr tIns="91440" bIns="91440" anchor="ctr">
            <a:noAutofit/>
          </a:bodyPr>
          <a:p>
            <a:pPr algn="ctr">
              <a:lnSpc>
                <a:spcPct val="100000"/>
              </a:lnSpc>
              <a:tabLst>
                <a:tab algn="l" pos="0"/>
              </a:tabLst>
            </a:pPr>
            <a:r>
              <a:rPr b="0" lang="en" sz="6000" spc="-1" strike="noStrike">
                <a:solidFill>
                  <a:srgbClr val="343953"/>
                </a:solidFill>
                <a:latin typeface="Alice"/>
                <a:ea typeface="Alice"/>
              </a:rPr>
              <a:t>03</a:t>
            </a:r>
            <a:endParaRPr b="0" lang="en-US" sz="6000" spc="-1" strike="noStrike">
              <a:solidFill>
                <a:srgbClr val="000000"/>
              </a:solidFill>
              <a:latin typeface="Arial"/>
            </a:endParaRPr>
          </a:p>
        </p:txBody>
      </p:sp>
      <p:sp>
        <p:nvSpPr>
          <p:cNvPr id="910" name="TextShape 5"/>
          <p:cNvSpPr txBox="1"/>
          <p:nvPr/>
        </p:nvSpPr>
        <p:spPr>
          <a:xfrm>
            <a:off x="1920600" y="3552120"/>
            <a:ext cx="5510880" cy="41976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Training model</a:t>
            </a:r>
            <a:endParaRPr b="0" lang="en-US" sz="2400" spc="-1" strike="noStrike">
              <a:latin typeface="Arial"/>
            </a:endParaRPr>
          </a:p>
        </p:txBody>
      </p:sp>
      <p:sp>
        <p:nvSpPr>
          <p:cNvPr id="911"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07C76B3B-D9ED-48A1-BCC6-876D1F129D1A}"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CustomShape 1"/>
          <p:cNvSpPr/>
          <p:nvPr/>
        </p:nvSpPr>
        <p:spPr>
          <a:xfrm>
            <a:off x="2124000" y="3644280"/>
            <a:ext cx="4976640" cy="884520"/>
          </a:xfrm>
          <a:prstGeom prst="rect">
            <a:avLst/>
          </a:prstGeom>
          <a:solidFill>
            <a:schemeClr val="lt1"/>
          </a:solidFill>
          <a:ln w="9360">
            <a:solidFill>
              <a:schemeClr val="dk2"/>
            </a:solidFill>
            <a:round/>
          </a:ln>
        </p:spPr>
        <p:style>
          <a:lnRef idx="0"/>
          <a:fillRef idx="0"/>
          <a:effectRef idx="0"/>
          <a:fontRef idx="minor"/>
        </p:style>
      </p:sp>
      <p:sp>
        <p:nvSpPr>
          <p:cNvPr id="913" name="TextShape 2"/>
          <p:cNvSpPr txBox="1"/>
          <p:nvPr/>
        </p:nvSpPr>
        <p:spPr>
          <a:xfrm>
            <a:off x="1124640" y="540000"/>
            <a:ext cx="7121880" cy="729720"/>
          </a:xfrm>
          <a:prstGeom prst="rect">
            <a:avLst/>
          </a:prstGeom>
          <a:noFill/>
          <a:ln>
            <a:noFill/>
          </a:ln>
        </p:spPr>
        <p:txBody>
          <a:bodyPr tIns="91440" bIns="91440">
            <a:noAutofit/>
          </a:bodyPr>
          <a:p>
            <a:pPr algn="ctr">
              <a:lnSpc>
                <a:spcPct val="100000"/>
              </a:lnSpc>
              <a:tabLst>
                <a:tab algn="l" pos="0"/>
              </a:tabLst>
            </a:pPr>
            <a:r>
              <a:rPr b="0" lang="en" sz="3300" spc="-1" strike="noStrike">
                <a:solidFill>
                  <a:srgbClr val="343953"/>
                </a:solidFill>
                <a:latin typeface="Alice"/>
                <a:ea typeface="Alice"/>
              </a:rPr>
              <a:t>VGG16 Architecture</a:t>
            </a:r>
            <a:endParaRPr b="0" lang="en-US" sz="3300" spc="-1" strike="noStrike">
              <a:solidFill>
                <a:srgbClr val="000000"/>
              </a:solidFill>
              <a:latin typeface="Arial"/>
            </a:endParaRPr>
          </a:p>
        </p:txBody>
      </p:sp>
      <p:pic>
        <p:nvPicPr>
          <p:cNvPr id="914" name="Google Shape;677;p63" descr=""/>
          <p:cNvPicPr/>
          <p:nvPr/>
        </p:nvPicPr>
        <p:blipFill>
          <a:blip r:embed="rId1"/>
          <a:stretch/>
        </p:blipFill>
        <p:spPr>
          <a:xfrm>
            <a:off x="1521000" y="1270080"/>
            <a:ext cx="6182640" cy="3643920"/>
          </a:xfrm>
          <a:prstGeom prst="rect">
            <a:avLst/>
          </a:prstGeom>
          <a:ln>
            <a:noFill/>
          </a:ln>
        </p:spPr>
      </p:pic>
      <p:sp>
        <p:nvSpPr>
          <p:cNvPr id="915"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EE1FA5F2-83C2-4522-AA0A-023E8B4631B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88" dur="indefinite" restart="never" nodeType="tmRoot">
          <p:childTnLst>
            <p:seq>
              <p:cTn id="189" dur="indefinite" nodeType="mainSeq">
                <p:childTnLst>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914"/>
                                        </p:tgtEl>
                                        <p:attrNameLst>
                                          <p:attrName>style.visibility</p:attrName>
                                        </p:attrNameLst>
                                      </p:cBhvr>
                                      <p:to>
                                        <p:strVal val="visible"/>
                                      </p:to>
                                    </p:set>
                                    <p:animEffect filter="fade" transition="in">
                                      <p:cBhvr additive="repl">
                                        <p:cTn id="194" dur="10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2124000" y="3644280"/>
            <a:ext cx="4976640" cy="884520"/>
          </a:xfrm>
          <a:prstGeom prst="rect">
            <a:avLst/>
          </a:prstGeom>
          <a:solidFill>
            <a:schemeClr val="lt1"/>
          </a:solidFill>
          <a:ln w="9360">
            <a:solidFill>
              <a:schemeClr val="dk2"/>
            </a:solidFill>
            <a:round/>
          </a:ln>
        </p:spPr>
        <p:style>
          <a:lnRef idx="0"/>
          <a:fillRef idx="0"/>
          <a:effectRef idx="0"/>
          <a:fontRef idx="minor"/>
        </p:style>
      </p:sp>
      <p:sp>
        <p:nvSpPr>
          <p:cNvPr id="917" name="TextShape 2"/>
          <p:cNvSpPr txBox="1"/>
          <p:nvPr/>
        </p:nvSpPr>
        <p:spPr>
          <a:xfrm>
            <a:off x="1124640" y="540000"/>
            <a:ext cx="7023960" cy="884520"/>
          </a:xfrm>
          <a:prstGeom prst="rect">
            <a:avLst/>
          </a:prstGeom>
          <a:noFill/>
          <a:ln>
            <a:noFill/>
          </a:ln>
        </p:spPr>
        <p:txBody>
          <a:bodyPr tIns="91440" bIns="91440">
            <a:noAutofit/>
          </a:bodyPr>
          <a:p>
            <a:pPr algn="ctr">
              <a:lnSpc>
                <a:spcPct val="100000"/>
              </a:lnSpc>
              <a:tabLst>
                <a:tab algn="l" pos="0"/>
              </a:tabLst>
            </a:pPr>
            <a:r>
              <a:rPr b="0" lang="en" sz="3300" spc="-1" strike="noStrike">
                <a:solidFill>
                  <a:srgbClr val="343953"/>
                </a:solidFill>
                <a:latin typeface="Alice"/>
                <a:ea typeface="Alice"/>
              </a:rPr>
              <a:t>imageNet dataset</a:t>
            </a:r>
            <a:endParaRPr b="0" lang="en-US" sz="3300" spc="-1" strike="noStrike">
              <a:solidFill>
                <a:srgbClr val="000000"/>
              </a:solidFill>
              <a:latin typeface="Arial"/>
            </a:endParaRPr>
          </a:p>
        </p:txBody>
      </p:sp>
      <p:pic>
        <p:nvPicPr>
          <p:cNvPr id="918" name="Google Shape;685;p64" descr=""/>
          <p:cNvPicPr/>
          <p:nvPr/>
        </p:nvPicPr>
        <p:blipFill>
          <a:blip r:embed="rId1"/>
          <a:stretch/>
        </p:blipFill>
        <p:spPr>
          <a:xfrm>
            <a:off x="1477800" y="1941120"/>
            <a:ext cx="6188040" cy="2475000"/>
          </a:xfrm>
          <a:prstGeom prst="rect">
            <a:avLst/>
          </a:prstGeom>
          <a:ln>
            <a:noFill/>
          </a:ln>
        </p:spPr>
      </p:pic>
      <p:sp>
        <p:nvSpPr>
          <p:cNvPr id="919"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1FAFAD12-0EC1-421A-8534-36CAB30F6229}"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0">
                                  <p:stCondLst>
                                    <p:cond delay="0"/>
                                  </p:stCondLst>
                                  <p:childTnLst>
                                    <p:set>
                                      <p:cBhvr>
                                        <p:cTn id="200" dur="1" fill="hold">
                                          <p:stCondLst>
                                            <p:cond delay="0"/>
                                          </p:stCondLst>
                                        </p:cTn>
                                        <p:tgtEl>
                                          <p:spTgt spid="918"/>
                                        </p:tgtEl>
                                        <p:attrNameLst>
                                          <p:attrName>style.visibility</p:attrName>
                                        </p:attrNameLst>
                                      </p:cBhvr>
                                      <p:to>
                                        <p:strVal val="visible"/>
                                      </p:to>
                                    </p:set>
                                    <p:animEffect filter="fade" transition="in">
                                      <p:cBhvr additive="repl">
                                        <p:cTn id="201"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TextShape 1"/>
          <p:cNvSpPr txBox="1"/>
          <p:nvPr/>
        </p:nvSpPr>
        <p:spPr>
          <a:xfrm>
            <a:off x="1686240" y="201600"/>
            <a:ext cx="57715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Preparation</a:t>
            </a:r>
            <a:endParaRPr b="0" lang="en-US" sz="3300" spc="-1" strike="noStrike">
              <a:solidFill>
                <a:srgbClr val="000000"/>
              </a:solidFill>
              <a:latin typeface="Arial"/>
            </a:endParaRPr>
          </a:p>
        </p:txBody>
      </p:sp>
      <p:sp>
        <p:nvSpPr>
          <p:cNvPr id="921" name="TextShape 2"/>
          <p:cNvSpPr txBox="1"/>
          <p:nvPr/>
        </p:nvSpPr>
        <p:spPr>
          <a:xfrm>
            <a:off x="2076120" y="592200"/>
            <a:ext cx="4991760" cy="112716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Dataset with 2748 images for 5 types of gestures</a:t>
            </a:r>
            <a:endParaRPr b="0" lang="en-US" sz="2400" spc="-1" strike="noStrike">
              <a:latin typeface="Arial"/>
            </a:endParaRPr>
          </a:p>
        </p:txBody>
      </p:sp>
      <p:pic>
        <p:nvPicPr>
          <p:cNvPr id="922" name="Google Shape;693;p65" descr=""/>
          <p:cNvPicPr/>
          <p:nvPr/>
        </p:nvPicPr>
        <p:blipFill>
          <a:blip r:embed="rId1"/>
          <a:stretch/>
        </p:blipFill>
        <p:spPr>
          <a:xfrm>
            <a:off x="1433160" y="2057760"/>
            <a:ext cx="6427440" cy="3013560"/>
          </a:xfrm>
          <a:prstGeom prst="rect">
            <a:avLst/>
          </a:prstGeom>
          <a:ln>
            <a:noFill/>
          </a:ln>
        </p:spPr>
      </p:pic>
      <p:pic>
        <p:nvPicPr>
          <p:cNvPr id="923" name="Google Shape;694;p65" descr=""/>
          <p:cNvPicPr/>
          <p:nvPr/>
        </p:nvPicPr>
        <p:blipFill>
          <a:blip r:embed="rId2"/>
          <a:stretch/>
        </p:blipFill>
        <p:spPr>
          <a:xfrm>
            <a:off x="130320" y="1594080"/>
            <a:ext cx="8883000" cy="3155400"/>
          </a:xfrm>
          <a:prstGeom prst="rect">
            <a:avLst/>
          </a:prstGeom>
          <a:ln>
            <a:noFill/>
          </a:ln>
        </p:spPr>
      </p:pic>
      <p:sp>
        <p:nvSpPr>
          <p:cNvPr id="924"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177AA931-6A6E-4C47-9B7C-D5F82645F16B}"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02" dur="indefinite" restart="never" nodeType="tmRoot">
          <p:childTnLst>
            <p:seq>
              <p:cTn id="203" dur="indefinite" nodeType="mainSeq">
                <p:childTnLst>
                  <p:par>
                    <p:cTn id="204" fill="hold">
                      <p:stCondLst>
                        <p:cond delay="indefinite"/>
                      </p:stCondLst>
                      <p:childTnLst>
                        <p:par>
                          <p:cTn id="205" fill="hold">
                            <p:stCondLst>
                              <p:cond delay="0"/>
                            </p:stCondLst>
                            <p:childTnLst>
                              <p:par>
                                <p:cTn id="206" nodeType="clickEffect" fill="hold" presetClass="entr" presetID="10">
                                  <p:stCondLst>
                                    <p:cond delay="0"/>
                                  </p:stCondLst>
                                  <p:childTnLst>
                                    <p:set>
                                      <p:cBhvr>
                                        <p:cTn id="207" dur="1" fill="hold">
                                          <p:stCondLst>
                                            <p:cond delay="0"/>
                                          </p:stCondLst>
                                        </p:cTn>
                                        <p:tgtEl>
                                          <p:spTgt spid="922"/>
                                        </p:tgtEl>
                                        <p:attrNameLst>
                                          <p:attrName>style.visibility</p:attrName>
                                        </p:attrNameLst>
                                      </p:cBhvr>
                                      <p:to>
                                        <p:strVal val="visible"/>
                                      </p:to>
                                    </p:set>
                                    <p:animEffect filter="fade" transition="in">
                                      <p:cBhvr additive="repl">
                                        <p:cTn id="208" dur="1000"/>
                                        <p:tgtEl>
                                          <p:spTgt spid="922"/>
                                        </p:tgtEl>
                                      </p:cBhvr>
                                    </p:animEffec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0">
                                  <p:stCondLst>
                                    <p:cond delay="0"/>
                                  </p:stCondLst>
                                  <p:childTnLst>
                                    <p:set>
                                      <p:cBhvr>
                                        <p:cTn id="212" dur="1" fill="hold">
                                          <p:stCondLst>
                                            <p:cond delay="0"/>
                                          </p:stCondLst>
                                        </p:cTn>
                                        <p:tgtEl>
                                          <p:spTgt spid="923"/>
                                        </p:tgtEl>
                                        <p:attrNameLst>
                                          <p:attrName>style.visibility</p:attrName>
                                        </p:attrNameLst>
                                      </p:cBhvr>
                                      <p:to>
                                        <p:strVal val="visible"/>
                                      </p:to>
                                    </p:set>
                                    <p:animEffect filter="fade" transition="in">
                                      <p:cBhvr additive="repl">
                                        <p:cTn id="213" dur="1000"/>
                                        <p:tgtEl>
                                          <p:spTgt spid="923"/>
                                        </p:tgtEl>
                                      </p:cBhvr>
                                    </p:animEffec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0">
                                  <p:stCondLst>
                                    <p:cond delay="0"/>
                                  </p:stCondLst>
                                  <p:childTnLst>
                                    <p:set>
                                      <p:cBhvr>
                                        <p:cTn id="217" dur="1" fill="hold">
                                          <p:stCondLst>
                                            <p:cond delay="0"/>
                                          </p:stCondLst>
                                        </p:cTn>
                                        <p:tgtEl>
                                          <p:spTgt spid="923"/>
                                        </p:tgtEl>
                                        <p:attrNameLst>
                                          <p:attrName>style.visibility</p:attrName>
                                        </p:attrNameLst>
                                      </p:cBhvr>
                                      <p:to>
                                        <p:strVal val="visible"/>
                                      </p:to>
                                    </p:set>
                                    <p:animEffect filter="fade" transition="in">
                                      <p:cBhvr additive="repl">
                                        <p:cTn id="218"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TextShape 1"/>
          <p:cNvSpPr txBox="1"/>
          <p:nvPr/>
        </p:nvSpPr>
        <p:spPr>
          <a:xfrm>
            <a:off x="375480" y="3123360"/>
            <a:ext cx="1578600" cy="652680"/>
          </a:xfrm>
          <a:prstGeom prst="rect">
            <a:avLst/>
          </a:prstGeom>
          <a:noFill/>
          <a:ln>
            <a:noFill/>
          </a:ln>
        </p:spPr>
        <p:txBody>
          <a:bodyPr tIns="91440" bIns="91440" anchor="ctr">
            <a:noAutofit/>
          </a:bodyPr>
          <a:p>
            <a:pPr algn="ctr">
              <a:lnSpc>
                <a:spcPct val="100000"/>
              </a:lnSpc>
              <a:tabLst>
                <a:tab algn="l" pos="0"/>
              </a:tabLst>
            </a:pPr>
            <a:r>
              <a:rPr b="0" lang="en" sz="2500" spc="-1" strike="noStrike">
                <a:solidFill>
                  <a:srgbClr val="343953"/>
                </a:solidFill>
                <a:latin typeface="Alice"/>
                <a:ea typeface="Alice"/>
              </a:rPr>
              <a:t>Nắm đấm </a:t>
            </a:r>
            <a:endParaRPr b="0" lang="en-US" sz="2500" spc="-1" strike="noStrike">
              <a:solidFill>
                <a:srgbClr val="000000"/>
              </a:solidFill>
              <a:latin typeface="Arial"/>
            </a:endParaRPr>
          </a:p>
        </p:txBody>
      </p:sp>
      <p:sp>
        <p:nvSpPr>
          <p:cNvPr id="926" name="TextShape 2"/>
          <p:cNvSpPr txBox="1"/>
          <p:nvPr/>
        </p:nvSpPr>
        <p:spPr>
          <a:xfrm>
            <a:off x="2648880" y="540000"/>
            <a:ext cx="384624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Gestures type</a:t>
            </a:r>
            <a:endParaRPr b="0" lang="en-US" sz="3300" spc="-1" strike="noStrike">
              <a:solidFill>
                <a:srgbClr val="000000"/>
              </a:solidFill>
              <a:latin typeface="Arial"/>
            </a:endParaRPr>
          </a:p>
        </p:txBody>
      </p:sp>
      <p:pic>
        <p:nvPicPr>
          <p:cNvPr id="927" name="Google Shape;702;p66" descr=""/>
          <p:cNvPicPr/>
          <p:nvPr/>
        </p:nvPicPr>
        <p:blipFill>
          <a:blip r:embed="rId1"/>
          <a:stretch/>
        </p:blipFill>
        <p:spPr>
          <a:xfrm>
            <a:off x="403560" y="1560600"/>
            <a:ext cx="1522080" cy="1369800"/>
          </a:xfrm>
          <a:prstGeom prst="rect">
            <a:avLst/>
          </a:prstGeom>
          <a:ln>
            <a:noFill/>
          </a:ln>
        </p:spPr>
      </p:pic>
      <p:pic>
        <p:nvPicPr>
          <p:cNvPr id="928" name="Google Shape;703;p66" descr=""/>
          <p:cNvPicPr/>
          <p:nvPr/>
        </p:nvPicPr>
        <p:blipFill>
          <a:blip r:embed="rId2"/>
          <a:stretch/>
        </p:blipFill>
        <p:spPr>
          <a:xfrm>
            <a:off x="2044800" y="1560600"/>
            <a:ext cx="1522080" cy="1369800"/>
          </a:xfrm>
          <a:prstGeom prst="rect">
            <a:avLst/>
          </a:prstGeom>
          <a:ln>
            <a:noFill/>
          </a:ln>
        </p:spPr>
      </p:pic>
      <p:pic>
        <p:nvPicPr>
          <p:cNvPr id="929" name="Google Shape;704;p66" descr=""/>
          <p:cNvPicPr/>
          <p:nvPr/>
        </p:nvPicPr>
        <p:blipFill>
          <a:blip r:embed="rId3"/>
          <a:stretch/>
        </p:blipFill>
        <p:spPr>
          <a:xfrm>
            <a:off x="3686040" y="1560600"/>
            <a:ext cx="1522080" cy="1369800"/>
          </a:xfrm>
          <a:prstGeom prst="rect">
            <a:avLst/>
          </a:prstGeom>
          <a:ln>
            <a:noFill/>
          </a:ln>
        </p:spPr>
      </p:pic>
      <p:pic>
        <p:nvPicPr>
          <p:cNvPr id="930" name="Google Shape;705;p66" descr=""/>
          <p:cNvPicPr/>
          <p:nvPr/>
        </p:nvPicPr>
        <p:blipFill>
          <a:blip r:embed="rId4"/>
          <a:stretch/>
        </p:blipFill>
        <p:spPr>
          <a:xfrm>
            <a:off x="5327280" y="1560600"/>
            <a:ext cx="1522080" cy="1369800"/>
          </a:xfrm>
          <a:prstGeom prst="rect">
            <a:avLst/>
          </a:prstGeom>
          <a:ln>
            <a:noFill/>
          </a:ln>
        </p:spPr>
      </p:pic>
      <p:pic>
        <p:nvPicPr>
          <p:cNvPr id="931" name="Google Shape;706;p66" descr=""/>
          <p:cNvPicPr/>
          <p:nvPr/>
        </p:nvPicPr>
        <p:blipFill>
          <a:blip r:embed="rId5"/>
          <a:stretch/>
        </p:blipFill>
        <p:spPr>
          <a:xfrm>
            <a:off x="6968520" y="1560600"/>
            <a:ext cx="1522080" cy="1369800"/>
          </a:xfrm>
          <a:prstGeom prst="rect">
            <a:avLst/>
          </a:prstGeom>
          <a:ln>
            <a:noFill/>
          </a:ln>
        </p:spPr>
      </p:pic>
      <p:sp>
        <p:nvSpPr>
          <p:cNvPr id="932" name="TextShape 3"/>
          <p:cNvSpPr txBox="1"/>
          <p:nvPr/>
        </p:nvSpPr>
        <p:spPr>
          <a:xfrm>
            <a:off x="7065000" y="3123360"/>
            <a:ext cx="1329120" cy="527400"/>
          </a:xfrm>
          <a:prstGeom prst="rect">
            <a:avLst/>
          </a:prstGeom>
          <a:noFill/>
          <a:ln>
            <a:noFill/>
          </a:ln>
        </p:spPr>
        <p:txBody>
          <a:bodyPr tIns="91440" bIns="91440" anchor="ctr">
            <a:noAutofit/>
          </a:bodyPr>
          <a:p>
            <a:pPr algn="ctr">
              <a:lnSpc>
                <a:spcPct val="100000"/>
              </a:lnSpc>
              <a:tabLst>
                <a:tab algn="l" pos="0"/>
              </a:tabLst>
            </a:pPr>
            <a:r>
              <a:rPr b="0" lang="en" sz="2500" spc="-1" strike="noStrike">
                <a:solidFill>
                  <a:srgbClr val="343953"/>
                </a:solidFill>
                <a:latin typeface="Alice"/>
                <a:ea typeface="Alice"/>
              </a:rPr>
              <a:t>Chữ V</a:t>
            </a:r>
            <a:endParaRPr b="0" lang="en-US" sz="2500" spc="-1" strike="noStrike">
              <a:solidFill>
                <a:srgbClr val="000000"/>
              </a:solidFill>
              <a:latin typeface="Arial"/>
            </a:endParaRPr>
          </a:p>
        </p:txBody>
      </p:sp>
      <p:sp>
        <p:nvSpPr>
          <p:cNvPr id="933" name="TextShape 4"/>
          <p:cNvSpPr txBox="1"/>
          <p:nvPr/>
        </p:nvSpPr>
        <p:spPr>
          <a:xfrm>
            <a:off x="5423760" y="3123360"/>
            <a:ext cx="1329120" cy="527400"/>
          </a:xfrm>
          <a:prstGeom prst="rect">
            <a:avLst/>
          </a:prstGeom>
          <a:noFill/>
          <a:ln>
            <a:noFill/>
          </a:ln>
        </p:spPr>
        <p:txBody>
          <a:bodyPr tIns="91440" bIns="91440" anchor="ctr">
            <a:noAutofit/>
          </a:bodyPr>
          <a:p>
            <a:pPr algn="ctr">
              <a:lnSpc>
                <a:spcPct val="100000"/>
              </a:lnSpc>
              <a:tabLst>
                <a:tab algn="l" pos="0"/>
              </a:tabLst>
            </a:pPr>
            <a:r>
              <a:rPr b="0" lang="en" sz="2500" spc="-1" strike="noStrike">
                <a:solidFill>
                  <a:srgbClr val="343953"/>
                </a:solidFill>
                <a:latin typeface="Alice"/>
                <a:ea typeface="Alice"/>
              </a:rPr>
              <a:t>Bàn tay</a:t>
            </a:r>
            <a:endParaRPr b="0" lang="en-US" sz="2500" spc="-1" strike="noStrike">
              <a:solidFill>
                <a:srgbClr val="000000"/>
              </a:solidFill>
              <a:latin typeface="Arial"/>
            </a:endParaRPr>
          </a:p>
        </p:txBody>
      </p:sp>
      <p:sp>
        <p:nvSpPr>
          <p:cNvPr id="934" name="TextShape 5"/>
          <p:cNvSpPr txBox="1"/>
          <p:nvPr/>
        </p:nvSpPr>
        <p:spPr>
          <a:xfrm>
            <a:off x="3907080" y="3123360"/>
            <a:ext cx="1329120" cy="527400"/>
          </a:xfrm>
          <a:prstGeom prst="rect">
            <a:avLst/>
          </a:prstGeom>
          <a:noFill/>
          <a:ln>
            <a:noFill/>
          </a:ln>
        </p:spPr>
        <p:txBody>
          <a:bodyPr tIns="91440" bIns="91440" anchor="ctr">
            <a:noAutofit/>
          </a:bodyPr>
          <a:p>
            <a:pPr algn="ctr">
              <a:lnSpc>
                <a:spcPct val="100000"/>
              </a:lnSpc>
              <a:tabLst>
                <a:tab algn="l" pos="0"/>
              </a:tabLst>
            </a:pPr>
            <a:r>
              <a:rPr b="0" lang="en" sz="2500" spc="-1" strike="noStrike">
                <a:solidFill>
                  <a:srgbClr val="343953"/>
                </a:solidFill>
                <a:latin typeface="Alice"/>
                <a:ea typeface="Alice"/>
              </a:rPr>
              <a:t>OK</a:t>
            </a:r>
            <a:endParaRPr b="0" lang="en-US" sz="2500" spc="-1" strike="noStrike">
              <a:solidFill>
                <a:srgbClr val="000000"/>
              </a:solidFill>
              <a:latin typeface="Arial"/>
            </a:endParaRPr>
          </a:p>
        </p:txBody>
      </p:sp>
      <p:sp>
        <p:nvSpPr>
          <p:cNvPr id="935" name="TextShape 6"/>
          <p:cNvSpPr txBox="1"/>
          <p:nvPr/>
        </p:nvSpPr>
        <p:spPr>
          <a:xfrm>
            <a:off x="2141280" y="3123360"/>
            <a:ext cx="1329120" cy="527400"/>
          </a:xfrm>
          <a:prstGeom prst="rect">
            <a:avLst/>
          </a:prstGeom>
          <a:noFill/>
          <a:ln>
            <a:noFill/>
          </a:ln>
        </p:spPr>
        <p:txBody>
          <a:bodyPr tIns="91440" bIns="91440" anchor="ctr">
            <a:noAutofit/>
          </a:bodyPr>
          <a:p>
            <a:pPr algn="ctr">
              <a:lnSpc>
                <a:spcPct val="100000"/>
              </a:lnSpc>
              <a:tabLst>
                <a:tab algn="l" pos="0"/>
              </a:tabLst>
            </a:pPr>
            <a:r>
              <a:rPr b="0" lang="en" sz="2500" spc="-1" strike="noStrike">
                <a:solidFill>
                  <a:srgbClr val="343953"/>
                </a:solidFill>
                <a:latin typeface="Alice"/>
                <a:ea typeface="Alice"/>
              </a:rPr>
              <a:t>Chữ L</a:t>
            </a:r>
            <a:endParaRPr b="0" lang="en-US" sz="2500" spc="-1" strike="noStrike">
              <a:solidFill>
                <a:srgbClr val="000000"/>
              </a:solidFill>
              <a:latin typeface="Arial"/>
            </a:endParaRPr>
          </a:p>
        </p:txBody>
      </p:sp>
      <p:sp>
        <p:nvSpPr>
          <p:cNvPr id="936" name="TextShape 7"/>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03787320-BECD-460F-AA7D-99714F747289}"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0">
                                  <p:stCondLst>
                                    <p:cond delay="0"/>
                                  </p:stCondLst>
                                  <p:childTnLst>
                                    <p:set>
                                      <p:cBhvr>
                                        <p:cTn id="224" dur="1" fill="hold">
                                          <p:stCondLst>
                                            <p:cond delay="0"/>
                                          </p:stCondLst>
                                        </p:cTn>
                                        <p:tgtEl>
                                          <p:spTgt spid="927"/>
                                        </p:tgtEl>
                                        <p:attrNameLst>
                                          <p:attrName>style.visibility</p:attrName>
                                        </p:attrNameLst>
                                      </p:cBhvr>
                                      <p:to>
                                        <p:strVal val="visible"/>
                                      </p:to>
                                    </p:set>
                                    <p:animEffect filter="fade" transition="in">
                                      <p:cBhvr additive="repl">
                                        <p:cTn id="225" dur="1000"/>
                                        <p:tgtEl>
                                          <p:spTgt spid="927"/>
                                        </p:tgtEl>
                                      </p:cBhvr>
                                    </p:animEffect>
                                  </p:childTnLst>
                                </p:cTn>
                              </p:par>
                              <p:par>
                                <p:cTn id="226" nodeType="withEffect" fill="hold" presetClass="entr" presetID="10">
                                  <p:stCondLst>
                                    <p:cond delay="0"/>
                                  </p:stCondLst>
                                  <p:childTnLst>
                                    <p:set>
                                      <p:cBhvr>
                                        <p:cTn id="227" dur="1" fill="hold">
                                          <p:stCondLst>
                                            <p:cond delay="0"/>
                                          </p:stCondLst>
                                        </p:cTn>
                                        <p:tgtEl>
                                          <p:spTgt spid="925"/>
                                        </p:tgtEl>
                                        <p:attrNameLst>
                                          <p:attrName>style.visibility</p:attrName>
                                        </p:attrNameLst>
                                      </p:cBhvr>
                                      <p:to>
                                        <p:strVal val="visible"/>
                                      </p:to>
                                    </p:set>
                                    <p:animEffect filter="fade" transition="in">
                                      <p:cBhvr additive="repl">
                                        <p:cTn id="228" dur="1000"/>
                                        <p:tgtEl>
                                          <p:spTgt spid="925"/>
                                        </p:tgtEl>
                                      </p:cBhvr>
                                    </p:animEffec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0">
                                  <p:stCondLst>
                                    <p:cond delay="0"/>
                                  </p:stCondLst>
                                  <p:childTnLst>
                                    <p:set>
                                      <p:cBhvr>
                                        <p:cTn id="232" dur="1" fill="hold">
                                          <p:stCondLst>
                                            <p:cond delay="0"/>
                                          </p:stCondLst>
                                        </p:cTn>
                                        <p:tgtEl>
                                          <p:spTgt spid="928"/>
                                        </p:tgtEl>
                                        <p:attrNameLst>
                                          <p:attrName>style.visibility</p:attrName>
                                        </p:attrNameLst>
                                      </p:cBhvr>
                                      <p:to>
                                        <p:strVal val="visible"/>
                                      </p:to>
                                    </p:set>
                                    <p:animEffect filter="fade" transition="in">
                                      <p:cBhvr additive="repl">
                                        <p:cTn id="233" dur="1000"/>
                                        <p:tgtEl>
                                          <p:spTgt spid="928"/>
                                        </p:tgtEl>
                                      </p:cBhvr>
                                    </p:animEffect>
                                  </p:childTnLst>
                                </p:cTn>
                              </p:par>
                              <p:par>
                                <p:cTn id="234" nodeType="withEffect" fill="hold" presetClass="entr" presetID="10">
                                  <p:stCondLst>
                                    <p:cond delay="0"/>
                                  </p:stCondLst>
                                  <p:childTnLst>
                                    <p:set>
                                      <p:cBhvr>
                                        <p:cTn id="235" dur="1" fill="hold">
                                          <p:stCondLst>
                                            <p:cond delay="0"/>
                                          </p:stCondLst>
                                        </p:cTn>
                                        <p:tgtEl>
                                          <p:spTgt spid="935"/>
                                        </p:tgtEl>
                                        <p:attrNameLst>
                                          <p:attrName>style.visibility</p:attrName>
                                        </p:attrNameLst>
                                      </p:cBhvr>
                                      <p:to>
                                        <p:strVal val="visible"/>
                                      </p:to>
                                    </p:set>
                                    <p:animEffect filter="fade" transition="in">
                                      <p:cBhvr additive="repl">
                                        <p:cTn id="236" dur="1000"/>
                                        <p:tgtEl>
                                          <p:spTgt spid="935"/>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0">
                                  <p:stCondLst>
                                    <p:cond delay="0"/>
                                  </p:stCondLst>
                                  <p:childTnLst>
                                    <p:set>
                                      <p:cBhvr>
                                        <p:cTn id="240" dur="1" fill="hold">
                                          <p:stCondLst>
                                            <p:cond delay="0"/>
                                          </p:stCondLst>
                                        </p:cTn>
                                        <p:tgtEl>
                                          <p:spTgt spid="929"/>
                                        </p:tgtEl>
                                        <p:attrNameLst>
                                          <p:attrName>style.visibility</p:attrName>
                                        </p:attrNameLst>
                                      </p:cBhvr>
                                      <p:to>
                                        <p:strVal val="visible"/>
                                      </p:to>
                                    </p:set>
                                    <p:animEffect filter="fade" transition="in">
                                      <p:cBhvr additive="repl">
                                        <p:cTn id="241" dur="1000"/>
                                        <p:tgtEl>
                                          <p:spTgt spid="929"/>
                                        </p:tgtEl>
                                      </p:cBhvr>
                                    </p:animEffect>
                                  </p:childTnLst>
                                </p:cTn>
                              </p:par>
                              <p:par>
                                <p:cTn id="242" nodeType="withEffect" fill="hold" presetClass="entr" presetID="10">
                                  <p:stCondLst>
                                    <p:cond delay="0"/>
                                  </p:stCondLst>
                                  <p:childTnLst>
                                    <p:set>
                                      <p:cBhvr>
                                        <p:cTn id="243" dur="1" fill="hold">
                                          <p:stCondLst>
                                            <p:cond delay="0"/>
                                          </p:stCondLst>
                                        </p:cTn>
                                        <p:tgtEl>
                                          <p:spTgt spid="934"/>
                                        </p:tgtEl>
                                        <p:attrNameLst>
                                          <p:attrName>style.visibility</p:attrName>
                                        </p:attrNameLst>
                                      </p:cBhvr>
                                      <p:to>
                                        <p:strVal val="visible"/>
                                      </p:to>
                                    </p:set>
                                    <p:animEffect filter="fade" transition="in">
                                      <p:cBhvr additive="repl">
                                        <p:cTn id="244" dur="1000"/>
                                        <p:tgtEl>
                                          <p:spTgt spid="934"/>
                                        </p:tgtEl>
                                      </p:cBhvr>
                                    </p:animEffec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0">
                                  <p:stCondLst>
                                    <p:cond delay="0"/>
                                  </p:stCondLst>
                                  <p:childTnLst>
                                    <p:set>
                                      <p:cBhvr>
                                        <p:cTn id="248" dur="1" fill="hold">
                                          <p:stCondLst>
                                            <p:cond delay="0"/>
                                          </p:stCondLst>
                                        </p:cTn>
                                        <p:tgtEl>
                                          <p:spTgt spid="930"/>
                                        </p:tgtEl>
                                        <p:attrNameLst>
                                          <p:attrName>style.visibility</p:attrName>
                                        </p:attrNameLst>
                                      </p:cBhvr>
                                      <p:to>
                                        <p:strVal val="visible"/>
                                      </p:to>
                                    </p:set>
                                    <p:animEffect filter="fade" transition="in">
                                      <p:cBhvr additive="repl">
                                        <p:cTn id="249" dur="1000"/>
                                        <p:tgtEl>
                                          <p:spTgt spid="930"/>
                                        </p:tgtEl>
                                      </p:cBhvr>
                                    </p:animEffect>
                                  </p:childTnLst>
                                </p:cTn>
                              </p:par>
                              <p:par>
                                <p:cTn id="250" nodeType="withEffect" fill="hold" presetClass="entr" presetID="10">
                                  <p:stCondLst>
                                    <p:cond delay="0"/>
                                  </p:stCondLst>
                                  <p:childTnLst>
                                    <p:set>
                                      <p:cBhvr>
                                        <p:cTn id="251" dur="1" fill="hold">
                                          <p:stCondLst>
                                            <p:cond delay="0"/>
                                          </p:stCondLst>
                                        </p:cTn>
                                        <p:tgtEl>
                                          <p:spTgt spid="933"/>
                                        </p:tgtEl>
                                        <p:attrNameLst>
                                          <p:attrName>style.visibility</p:attrName>
                                        </p:attrNameLst>
                                      </p:cBhvr>
                                      <p:to>
                                        <p:strVal val="visible"/>
                                      </p:to>
                                    </p:set>
                                    <p:animEffect filter="fade" transition="in">
                                      <p:cBhvr additive="repl">
                                        <p:cTn id="252" dur="1000"/>
                                        <p:tgtEl>
                                          <p:spTgt spid="933"/>
                                        </p:tgtEl>
                                      </p:cBhvr>
                                    </p:animEffec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0">
                                  <p:stCondLst>
                                    <p:cond delay="0"/>
                                  </p:stCondLst>
                                  <p:childTnLst>
                                    <p:set>
                                      <p:cBhvr>
                                        <p:cTn id="256" dur="1" fill="hold">
                                          <p:stCondLst>
                                            <p:cond delay="0"/>
                                          </p:stCondLst>
                                        </p:cTn>
                                        <p:tgtEl>
                                          <p:spTgt spid="931"/>
                                        </p:tgtEl>
                                        <p:attrNameLst>
                                          <p:attrName>style.visibility</p:attrName>
                                        </p:attrNameLst>
                                      </p:cBhvr>
                                      <p:to>
                                        <p:strVal val="visible"/>
                                      </p:to>
                                    </p:set>
                                    <p:animEffect filter="fade" transition="in">
                                      <p:cBhvr additive="repl">
                                        <p:cTn id="257" dur="1000"/>
                                        <p:tgtEl>
                                          <p:spTgt spid="931"/>
                                        </p:tgtEl>
                                      </p:cBhvr>
                                    </p:animEffect>
                                  </p:childTnLst>
                                </p:cTn>
                              </p:par>
                              <p:par>
                                <p:cTn id="258" nodeType="withEffect" fill="hold" presetClass="entr" presetID="10">
                                  <p:stCondLst>
                                    <p:cond delay="0"/>
                                  </p:stCondLst>
                                  <p:childTnLst>
                                    <p:set>
                                      <p:cBhvr>
                                        <p:cTn id="259" dur="1" fill="hold">
                                          <p:stCondLst>
                                            <p:cond delay="0"/>
                                          </p:stCondLst>
                                        </p:cTn>
                                        <p:tgtEl>
                                          <p:spTgt spid="932"/>
                                        </p:tgtEl>
                                        <p:attrNameLst>
                                          <p:attrName>style.visibility</p:attrName>
                                        </p:attrNameLst>
                                      </p:cBhvr>
                                      <p:to>
                                        <p:strVal val="visible"/>
                                      </p:to>
                                    </p:set>
                                    <p:animEffect filter="fade" transition="in">
                                      <p:cBhvr additive="repl">
                                        <p:cTn id="260" dur="1000"/>
                                        <p:tgtEl>
                                          <p:spTgt spid="9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TextShape 1"/>
          <p:cNvSpPr txBox="1"/>
          <p:nvPr/>
        </p:nvSpPr>
        <p:spPr>
          <a:xfrm>
            <a:off x="2208240" y="1445040"/>
            <a:ext cx="4927320" cy="1135080"/>
          </a:xfrm>
          <a:prstGeom prst="rect">
            <a:avLst/>
          </a:prstGeom>
          <a:noFill/>
          <a:ln>
            <a:noFill/>
          </a:ln>
        </p:spPr>
        <p:txBody>
          <a:bodyPr tIns="91440" bIns="91440">
            <a:noAutofit/>
          </a:bodyPr>
          <a:p>
            <a:pPr>
              <a:lnSpc>
                <a:spcPct val="115000"/>
              </a:lnSpc>
              <a:tabLst>
                <a:tab algn="l" pos="0"/>
              </a:tabLst>
            </a:pPr>
            <a:r>
              <a:rPr b="0" lang="en" sz="2100" spc="-1" strike="noStrike">
                <a:solidFill>
                  <a:srgbClr val="343953"/>
                </a:solidFill>
                <a:latin typeface="Work Sans"/>
                <a:ea typeface="Work Sans"/>
              </a:rPr>
              <a:t>Prepare train and test set by spitting 80/20</a:t>
            </a:r>
            <a:endParaRPr b="0" lang="en-US" sz="2100" spc="-1" strike="noStrike">
              <a:solidFill>
                <a:srgbClr val="000000"/>
              </a:solidFill>
              <a:latin typeface="Arial"/>
            </a:endParaRPr>
          </a:p>
        </p:txBody>
      </p:sp>
      <p:pic>
        <p:nvPicPr>
          <p:cNvPr id="938" name="Google Shape;717;p67" descr=""/>
          <p:cNvPicPr/>
          <p:nvPr/>
        </p:nvPicPr>
        <p:blipFill>
          <a:blip r:embed="rId1"/>
          <a:stretch/>
        </p:blipFill>
        <p:spPr>
          <a:xfrm>
            <a:off x="1090440" y="2580480"/>
            <a:ext cx="6962400" cy="914040"/>
          </a:xfrm>
          <a:prstGeom prst="rect">
            <a:avLst/>
          </a:prstGeom>
          <a:ln>
            <a:noFill/>
          </a:ln>
        </p:spPr>
      </p:pic>
      <p:sp>
        <p:nvSpPr>
          <p:cNvPr id="939"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65AEE2F4-1E00-47FB-8488-F0A84E586267}"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0">
                                  <p:stCondLst>
                                    <p:cond delay="0"/>
                                  </p:stCondLst>
                                  <p:childTnLst>
                                    <p:set>
                                      <p:cBhvr>
                                        <p:cTn id="266" dur="1" fill="hold">
                                          <p:stCondLst>
                                            <p:cond delay="0"/>
                                          </p:stCondLst>
                                        </p:cTn>
                                        <p:tgtEl>
                                          <p:spTgt spid="938"/>
                                        </p:tgtEl>
                                        <p:attrNameLst>
                                          <p:attrName>style.visibility</p:attrName>
                                        </p:attrNameLst>
                                      </p:cBhvr>
                                      <p:to>
                                        <p:strVal val="visible"/>
                                      </p:to>
                                    </p:set>
                                    <p:animEffect filter="fade" transition="in">
                                      <p:cBhvr additive="repl">
                                        <p:cTn id="267" dur="10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TextShape 1"/>
          <p:cNvSpPr txBox="1"/>
          <p:nvPr/>
        </p:nvSpPr>
        <p:spPr>
          <a:xfrm>
            <a:off x="156240" y="260280"/>
            <a:ext cx="8793360" cy="11066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Model init</a:t>
            </a:r>
            <a:endParaRPr b="0" lang="en-US" sz="3300" spc="-1" strike="noStrike">
              <a:solidFill>
                <a:srgbClr val="000000"/>
              </a:solidFill>
              <a:latin typeface="Arial"/>
            </a:endParaRPr>
          </a:p>
        </p:txBody>
      </p:sp>
      <p:pic>
        <p:nvPicPr>
          <p:cNvPr id="941" name="Google Shape;724;p68" descr=""/>
          <p:cNvPicPr/>
          <p:nvPr/>
        </p:nvPicPr>
        <p:blipFill>
          <a:blip r:embed="rId1"/>
          <a:stretch/>
        </p:blipFill>
        <p:spPr>
          <a:xfrm>
            <a:off x="110880" y="1187280"/>
            <a:ext cx="8838720" cy="3080880"/>
          </a:xfrm>
          <a:prstGeom prst="rect">
            <a:avLst/>
          </a:prstGeom>
          <a:ln>
            <a:noFill/>
          </a:ln>
        </p:spPr>
      </p:pic>
      <p:sp>
        <p:nvSpPr>
          <p:cNvPr id="942"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3C27AAAD-963C-4C97-A178-4CBA575DA950}"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68" dur="indefinite" restart="never" nodeType="tmRoot">
          <p:childTnLst>
            <p:seq>
              <p:cTn id="269" dur="indefinite" nodeType="mainSeq">
                <p:childTnLst>
                  <p:par>
                    <p:cTn id="270" fill="hold">
                      <p:stCondLst>
                        <p:cond delay="indefinite"/>
                      </p:stCondLst>
                      <p:childTnLst>
                        <p:par>
                          <p:cTn id="271" fill="hold">
                            <p:stCondLst>
                              <p:cond delay="0"/>
                            </p:stCondLst>
                            <p:childTnLst>
                              <p:par>
                                <p:cTn id="272" nodeType="clickEffect" fill="hold" presetClass="entr" presetID="10">
                                  <p:stCondLst>
                                    <p:cond delay="0"/>
                                  </p:stCondLst>
                                  <p:childTnLst>
                                    <p:set>
                                      <p:cBhvr>
                                        <p:cTn id="273" dur="1" fill="hold">
                                          <p:stCondLst>
                                            <p:cond delay="0"/>
                                          </p:stCondLst>
                                        </p:cTn>
                                        <p:tgtEl>
                                          <p:spTgt spid="941"/>
                                        </p:tgtEl>
                                        <p:attrNameLst>
                                          <p:attrName>style.visibility</p:attrName>
                                        </p:attrNameLst>
                                      </p:cBhvr>
                                      <p:to>
                                        <p:strVal val="visible"/>
                                      </p:to>
                                    </p:set>
                                    <p:animEffect filter="fade" transition="in">
                                      <p:cBhvr additive="repl">
                                        <p:cTn id="274" dur="10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TextShape 1"/>
          <p:cNvSpPr txBox="1"/>
          <p:nvPr/>
        </p:nvSpPr>
        <p:spPr>
          <a:xfrm>
            <a:off x="374760" y="540000"/>
            <a:ext cx="8475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Start training</a:t>
            </a:r>
            <a:endParaRPr b="0" lang="en-US" sz="3300" spc="-1" strike="noStrike">
              <a:solidFill>
                <a:srgbClr val="000000"/>
              </a:solidFill>
              <a:latin typeface="Arial"/>
            </a:endParaRPr>
          </a:p>
        </p:txBody>
      </p:sp>
      <p:pic>
        <p:nvPicPr>
          <p:cNvPr id="944" name="Google Shape;731;p69" descr=""/>
          <p:cNvPicPr/>
          <p:nvPr/>
        </p:nvPicPr>
        <p:blipFill>
          <a:blip r:embed="rId1"/>
          <a:stretch/>
        </p:blipFill>
        <p:spPr>
          <a:xfrm>
            <a:off x="152280" y="1738800"/>
            <a:ext cx="8838720" cy="1033920"/>
          </a:xfrm>
          <a:prstGeom prst="rect">
            <a:avLst/>
          </a:prstGeom>
          <a:ln>
            <a:noFill/>
          </a:ln>
        </p:spPr>
      </p:pic>
      <p:sp>
        <p:nvSpPr>
          <p:cNvPr id="945" name="TextShape 2"/>
          <p:cNvSpPr txBox="1"/>
          <p:nvPr/>
        </p:nvSpPr>
        <p:spPr>
          <a:xfrm>
            <a:off x="802800" y="2829960"/>
            <a:ext cx="7089120" cy="1438920"/>
          </a:xfrm>
          <a:prstGeom prst="rect">
            <a:avLst/>
          </a:prstGeom>
          <a:noFill/>
          <a:ln>
            <a:noFill/>
          </a:ln>
        </p:spPr>
        <p:txBody>
          <a:bodyPr tIns="91440" bIns="91440">
            <a:noAutofit/>
          </a:bodyPr>
          <a:p>
            <a:pPr algn="ctr">
              <a:lnSpc>
                <a:spcPct val="115000"/>
              </a:lnSpc>
              <a:tabLst>
                <a:tab algn="l" pos="0"/>
              </a:tabLst>
            </a:pPr>
            <a:r>
              <a:rPr b="0" lang="en" sz="2100" spc="-1" strike="noStrike">
                <a:solidFill>
                  <a:srgbClr val="343953"/>
                </a:solidFill>
                <a:latin typeface="Work Sans"/>
                <a:ea typeface="Work Sans"/>
              </a:rPr>
              <a:t>Optimizer Adam, Loss function categorical cross entropy and train for 30 epochs,</a:t>
            </a:r>
            <a:endParaRPr b="0" lang="en-US" sz="2100" spc="-1" strike="noStrike">
              <a:solidFill>
                <a:srgbClr val="000000"/>
              </a:solidFill>
              <a:latin typeface="Arial"/>
            </a:endParaRPr>
          </a:p>
          <a:p>
            <a:pPr algn="ctr">
              <a:lnSpc>
                <a:spcPct val="115000"/>
              </a:lnSpc>
              <a:spcBef>
                <a:spcPts val="1599"/>
              </a:spcBef>
              <a:spcAft>
                <a:spcPts val="1599"/>
              </a:spcAft>
              <a:tabLst>
                <a:tab algn="l" pos="0"/>
              </a:tabLst>
            </a:pPr>
            <a:r>
              <a:rPr b="0" lang="en" sz="2100" spc="-1" strike="noStrike">
                <a:solidFill>
                  <a:srgbClr val="343953"/>
                </a:solidFill>
                <a:latin typeface="Work Sans"/>
                <a:ea typeface="Work Sans"/>
              </a:rPr>
              <a:t>Early Stopping when there are sign of overfit </a:t>
            </a:r>
            <a:endParaRPr b="0" lang="en-US" sz="2100" spc="-1" strike="noStrike">
              <a:solidFill>
                <a:srgbClr val="000000"/>
              </a:solidFill>
              <a:latin typeface="Arial"/>
            </a:endParaRPr>
          </a:p>
        </p:txBody>
      </p:sp>
      <p:sp>
        <p:nvSpPr>
          <p:cNvPr id="946"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9B651014-A04C-4A05-8FDB-3FA6B230B32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75" dur="indefinite" restart="never" nodeType="tmRoot">
          <p:childTnLst>
            <p:seq>
              <p:cTn id="276" dur="indefinite" nodeType="mainSeq">
                <p:childTnLst>
                  <p:par>
                    <p:cTn id="277" fill="hold">
                      <p:stCondLst>
                        <p:cond delay="indefinite"/>
                      </p:stCondLst>
                      <p:childTnLst>
                        <p:par>
                          <p:cTn id="278" fill="hold">
                            <p:stCondLst>
                              <p:cond delay="0"/>
                            </p:stCondLst>
                            <p:childTnLst>
                              <p:par>
                                <p:cTn id="279" nodeType="clickEffect" fill="hold" presetClass="entr" presetID="10">
                                  <p:stCondLst>
                                    <p:cond delay="0"/>
                                  </p:stCondLst>
                                  <p:childTnLst>
                                    <p:set>
                                      <p:cBhvr>
                                        <p:cTn id="280" dur="1" fill="hold">
                                          <p:stCondLst>
                                            <p:cond delay="0"/>
                                          </p:stCondLst>
                                        </p:cTn>
                                        <p:tgtEl>
                                          <p:spTgt spid="944"/>
                                        </p:tgtEl>
                                        <p:attrNameLst>
                                          <p:attrName>style.visibility</p:attrName>
                                        </p:attrNameLst>
                                      </p:cBhvr>
                                      <p:to>
                                        <p:strVal val="visible"/>
                                      </p:to>
                                    </p:set>
                                    <p:animEffect filter="fade" transition="in">
                                      <p:cBhvr additive="repl">
                                        <p:cTn id="281" dur="1000"/>
                                        <p:tgtEl>
                                          <p:spTgt spid="944"/>
                                        </p:tgtEl>
                                      </p:cBhvr>
                                    </p:animEffect>
                                  </p:childTnLst>
                                </p:cTn>
                              </p:par>
                            </p:childTnLst>
                          </p:cTn>
                        </p:par>
                        <p:par>
                          <p:cTn id="282" fill="hold">
                            <p:stCondLst>
                              <p:cond delay="1000"/>
                            </p:stCondLst>
                            <p:childTnLst>
                              <p:par>
                                <p:cTn id="283" nodeType="afterEffect" fill="hold" presetClass="entr" presetID="10">
                                  <p:stCondLst>
                                    <p:cond delay="0"/>
                                  </p:stCondLst>
                                  <p:childTnLst>
                                    <p:set>
                                      <p:cBhvr>
                                        <p:cTn id="284" dur="1" fill="hold">
                                          <p:stCondLst>
                                            <p:cond delay="0"/>
                                          </p:stCondLst>
                                        </p:cTn>
                                        <p:tgtEl>
                                          <p:spTgt spid="945"/>
                                        </p:tgtEl>
                                        <p:attrNameLst>
                                          <p:attrName>style.visibility</p:attrName>
                                        </p:attrNameLst>
                                      </p:cBhvr>
                                      <p:to>
                                        <p:strVal val="visible"/>
                                      </p:to>
                                    </p:set>
                                    <p:animEffect filter="fade" transition="in">
                                      <p:cBhvr additive="repl">
                                        <p:cTn id="285"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TextShape 1"/>
          <p:cNvSpPr txBox="1"/>
          <p:nvPr/>
        </p:nvSpPr>
        <p:spPr>
          <a:xfrm>
            <a:off x="718560" y="540000"/>
            <a:ext cx="797508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Model training</a:t>
            </a:r>
            <a:endParaRPr b="0" lang="en-US" sz="3300" spc="-1" strike="noStrike">
              <a:solidFill>
                <a:srgbClr val="000000"/>
              </a:solidFill>
              <a:latin typeface="Arial"/>
            </a:endParaRPr>
          </a:p>
        </p:txBody>
      </p:sp>
      <p:sp>
        <p:nvSpPr>
          <p:cNvPr id="948" name="TextShape 2"/>
          <p:cNvSpPr txBox="1"/>
          <p:nvPr/>
        </p:nvSpPr>
        <p:spPr>
          <a:xfrm>
            <a:off x="971280" y="3029760"/>
            <a:ext cx="7469640" cy="1145160"/>
          </a:xfrm>
          <a:prstGeom prst="rect">
            <a:avLst/>
          </a:prstGeom>
          <a:noFill/>
          <a:ln>
            <a:noFill/>
          </a:ln>
        </p:spPr>
        <p:txBody>
          <a:bodyPr tIns="91440" bIns="91440">
            <a:noAutofit/>
          </a:bodyPr>
          <a:p>
            <a:pPr>
              <a:lnSpc>
                <a:spcPct val="115000"/>
              </a:lnSpc>
              <a:tabLst>
                <a:tab algn="l" pos="0"/>
              </a:tabLst>
            </a:pPr>
            <a:r>
              <a:rPr b="0" lang="en" sz="2100" spc="-1" strike="noStrike">
                <a:solidFill>
                  <a:srgbClr val="343953"/>
                </a:solidFill>
                <a:latin typeface="Work Sans"/>
                <a:ea typeface="Work Sans"/>
              </a:rPr>
              <a:t>Early epochs training results were acceptable  </a:t>
            </a:r>
            <a:endParaRPr b="0" lang="en-US" sz="2100" spc="-1" strike="noStrike">
              <a:solidFill>
                <a:srgbClr val="000000"/>
              </a:solidFill>
              <a:latin typeface="Arial"/>
            </a:endParaRPr>
          </a:p>
          <a:p>
            <a:pPr>
              <a:lnSpc>
                <a:spcPct val="115000"/>
              </a:lnSpc>
              <a:spcBef>
                <a:spcPts val="1599"/>
              </a:spcBef>
              <a:spcAft>
                <a:spcPts val="1599"/>
              </a:spcAft>
              <a:tabLst>
                <a:tab algn="l" pos="0"/>
              </a:tabLst>
            </a:pPr>
            <a:r>
              <a:rPr b="0" lang="en" sz="2100" spc="-1" strike="noStrike">
                <a:solidFill>
                  <a:srgbClr val="343953"/>
                </a:solidFill>
                <a:latin typeface="Work Sans"/>
                <a:ea typeface="Work Sans"/>
              </a:rPr>
              <a:t>Focus on validation accuracy </a:t>
            </a:r>
            <a:endParaRPr b="0" lang="en-US" sz="2100" spc="-1" strike="noStrike">
              <a:solidFill>
                <a:srgbClr val="000000"/>
              </a:solidFill>
              <a:latin typeface="Arial"/>
            </a:endParaRPr>
          </a:p>
        </p:txBody>
      </p:sp>
      <p:pic>
        <p:nvPicPr>
          <p:cNvPr id="949" name="Google Shape;740;p70" descr=""/>
          <p:cNvPicPr/>
          <p:nvPr/>
        </p:nvPicPr>
        <p:blipFill>
          <a:blip r:embed="rId1"/>
          <a:stretch/>
        </p:blipFill>
        <p:spPr>
          <a:xfrm>
            <a:off x="152280" y="1155960"/>
            <a:ext cx="8838720" cy="1701720"/>
          </a:xfrm>
          <a:prstGeom prst="rect">
            <a:avLst/>
          </a:prstGeom>
          <a:ln>
            <a:noFill/>
          </a:ln>
        </p:spPr>
      </p:pic>
      <p:sp>
        <p:nvSpPr>
          <p:cNvPr id="950" name="CustomShape 3"/>
          <p:cNvSpPr/>
          <p:nvPr/>
        </p:nvSpPr>
        <p:spPr>
          <a:xfrm>
            <a:off x="7777800" y="1270440"/>
            <a:ext cx="1213560" cy="1587600"/>
          </a:xfrm>
          <a:prstGeom prst="rect">
            <a:avLst/>
          </a:prstGeom>
          <a:noFill/>
          <a:ln w="28440">
            <a:solidFill>
              <a:srgbClr val="ff0000"/>
            </a:solidFill>
            <a:round/>
          </a:ln>
        </p:spPr>
        <p:style>
          <a:lnRef idx="0"/>
          <a:fillRef idx="0"/>
          <a:effectRef idx="0"/>
          <a:fontRef idx="minor"/>
        </p:style>
      </p:sp>
      <p:sp>
        <p:nvSpPr>
          <p:cNvPr id="951" name="TextShape 4"/>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B0B3551-1CD6-466C-AA68-4B94C18B585D}"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286" dur="indefinite" restart="never" nodeType="tmRoot">
          <p:childTnLst>
            <p:seq>
              <p:cTn id="287" dur="indefinite" nodeType="mainSeq">
                <p:childTnLst>
                  <p:par>
                    <p:cTn id="288" fill="hold">
                      <p:stCondLst>
                        <p:cond delay="indefinite"/>
                      </p:stCondLst>
                      <p:childTnLst>
                        <p:par>
                          <p:cTn id="289" fill="hold">
                            <p:stCondLst>
                              <p:cond delay="0"/>
                            </p:stCondLst>
                            <p:childTnLst>
                              <p:par>
                                <p:cTn id="290" nodeType="clickEffect" fill="hold" presetClass="entr" presetID="10">
                                  <p:stCondLst>
                                    <p:cond delay="0"/>
                                  </p:stCondLst>
                                  <p:childTnLst>
                                    <p:set>
                                      <p:cBhvr>
                                        <p:cTn id="291" dur="1" fill="hold">
                                          <p:stCondLst>
                                            <p:cond delay="0"/>
                                          </p:stCondLst>
                                        </p:cTn>
                                        <p:tgtEl>
                                          <p:spTgt spid="949"/>
                                        </p:tgtEl>
                                        <p:attrNameLst>
                                          <p:attrName>style.visibility</p:attrName>
                                        </p:attrNameLst>
                                      </p:cBhvr>
                                      <p:to>
                                        <p:strVal val="visible"/>
                                      </p:to>
                                    </p:set>
                                    <p:animEffect filter="fade" transition="in">
                                      <p:cBhvr additive="repl">
                                        <p:cTn id="292" dur="1000"/>
                                        <p:tgtEl>
                                          <p:spTgt spid="949"/>
                                        </p:tgtEl>
                                      </p:cBhvr>
                                    </p:animEffec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0">
                                  <p:stCondLst>
                                    <p:cond delay="0"/>
                                  </p:stCondLst>
                                  <p:childTnLst>
                                    <p:set>
                                      <p:cBhvr>
                                        <p:cTn id="296" dur="1" fill="hold">
                                          <p:stCondLst>
                                            <p:cond delay="0"/>
                                          </p:stCondLst>
                                        </p:cTn>
                                        <p:tgtEl>
                                          <p:spTgt spid="948"/>
                                        </p:tgtEl>
                                        <p:attrNameLst>
                                          <p:attrName>style.visibility</p:attrName>
                                        </p:attrNameLst>
                                      </p:cBhvr>
                                      <p:to>
                                        <p:strVal val="visible"/>
                                      </p:to>
                                    </p:set>
                                    <p:animEffect filter="fade" transition="in">
                                      <p:cBhvr additive="repl">
                                        <p:cTn id="297" dur="1000"/>
                                        <p:tgtEl>
                                          <p:spTgt spid="948"/>
                                        </p:tgtEl>
                                      </p:cBhvr>
                                    </p:animEffect>
                                  </p:childTnLst>
                                </p:cTn>
                              </p:par>
                            </p:childTnLst>
                          </p:cTn>
                        </p:par>
                        <p:par>
                          <p:cTn id="298" fill="hold">
                            <p:stCondLst>
                              <p:cond delay="1000"/>
                            </p:stCondLst>
                            <p:childTnLst>
                              <p:par>
                                <p:cTn id="299" nodeType="afterEffect" fill="hold" presetClass="entr" presetID="10">
                                  <p:stCondLst>
                                    <p:cond delay="0"/>
                                  </p:stCondLst>
                                  <p:childTnLst>
                                    <p:set>
                                      <p:cBhvr>
                                        <p:cTn id="300" dur="1" fill="hold">
                                          <p:stCondLst>
                                            <p:cond delay="0"/>
                                          </p:stCondLst>
                                        </p:cTn>
                                        <p:tgtEl>
                                          <p:spTgt spid="950"/>
                                        </p:tgtEl>
                                        <p:attrNameLst>
                                          <p:attrName>style.visibility</p:attrName>
                                        </p:attrNameLst>
                                      </p:cBhvr>
                                      <p:to>
                                        <p:strVal val="visible"/>
                                      </p:to>
                                    </p:set>
                                    <p:animEffect filter="fade" transition="in">
                                      <p:cBhvr additive="repl">
                                        <p:cTn id="301" dur="1000"/>
                                        <p:tgtEl>
                                          <p:spTgt spid="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TextShape 1"/>
          <p:cNvSpPr txBox="1"/>
          <p:nvPr/>
        </p:nvSpPr>
        <p:spPr>
          <a:xfrm>
            <a:off x="718560" y="540000"/>
            <a:ext cx="797508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train model</a:t>
            </a:r>
            <a:endParaRPr b="0" lang="en-US" sz="3300" spc="-1" strike="noStrike">
              <a:solidFill>
                <a:srgbClr val="000000"/>
              </a:solidFill>
              <a:latin typeface="Arial"/>
            </a:endParaRPr>
          </a:p>
        </p:txBody>
      </p:sp>
      <p:sp>
        <p:nvSpPr>
          <p:cNvPr id="953" name="TextShape 2"/>
          <p:cNvSpPr txBox="1"/>
          <p:nvPr/>
        </p:nvSpPr>
        <p:spPr>
          <a:xfrm>
            <a:off x="971280" y="3227400"/>
            <a:ext cx="7469640" cy="1540800"/>
          </a:xfrm>
          <a:prstGeom prst="rect">
            <a:avLst/>
          </a:prstGeom>
          <a:noFill/>
          <a:ln>
            <a:noFill/>
          </a:ln>
        </p:spPr>
        <p:txBody>
          <a:bodyPr tIns="91440" bIns="91440">
            <a:noAutofit/>
          </a:bodyPr>
          <a:p>
            <a:pPr algn="ctr">
              <a:lnSpc>
                <a:spcPct val="115000"/>
              </a:lnSpc>
              <a:tabLst>
                <a:tab algn="l" pos="0"/>
              </a:tabLst>
            </a:pPr>
            <a:r>
              <a:rPr b="0" lang="en" sz="2100" spc="-1" strike="noStrike">
                <a:solidFill>
                  <a:srgbClr val="343953"/>
                </a:solidFill>
                <a:latin typeface="Work Sans"/>
                <a:ea typeface="Work Sans"/>
              </a:rPr>
              <a:t>At epoch 21, validation loss started to rise indicate sign of overfitting</a:t>
            </a:r>
            <a:endParaRPr b="0" lang="en-US" sz="2100" spc="-1" strike="noStrike">
              <a:solidFill>
                <a:srgbClr val="000000"/>
              </a:solidFill>
              <a:latin typeface="Arial"/>
            </a:endParaRPr>
          </a:p>
          <a:p>
            <a:pPr algn="ctr">
              <a:lnSpc>
                <a:spcPct val="115000"/>
              </a:lnSpc>
              <a:spcBef>
                <a:spcPts val="1599"/>
              </a:spcBef>
              <a:spcAft>
                <a:spcPts val="1599"/>
              </a:spcAft>
              <a:tabLst>
                <a:tab algn="l" pos="0"/>
              </a:tabLst>
            </a:pPr>
            <a:r>
              <a:rPr b="0" lang="en" sz="2100" spc="-1" strike="noStrike">
                <a:solidFill>
                  <a:srgbClr val="343953"/>
                </a:solidFill>
                <a:latin typeface="Work Sans"/>
                <a:ea typeface="Work Sans"/>
              </a:rPr>
              <a:t>Restore best model at epoch 12</a:t>
            </a:r>
            <a:endParaRPr b="0" lang="en-US" sz="2100" spc="-1" strike="noStrike">
              <a:solidFill>
                <a:srgbClr val="000000"/>
              </a:solidFill>
              <a:latin typeface="Arial"/>
            </a:endParaRPr>
          </a:p>
        </p:txBody>
      </p:sp>
      <p:pic>
        <p:nvPicPr>
          <p:cNvPr id="954" name="Google Shape;749;p71" descr=""/>
          <p:cNvPicPr/>
          <p:nvPr/>
        </p:nvPicPr>
        <p:blipFill>
          <a:blip r:embed="rId1"/>
          <a:stretch/>
        </p:blipFill>
        <p:spPr>
          <a:xfrm>
            <a:off x="286560" y="2259720"/>
            <a:ext cx="8838720" cy="967680"/>
          </a:xfrm>
          <a:prstGeom prst="rect">
            <a:avLst/>
          </a:prstGeom>
          <a:ln>
            <a:noFill/>
          </a:ln>
        </p:spPr>
      </p:pic>
      <p:pic>
        <p:nvPicPr>
          <p:cNvPr id="955" name="Google Shape;750;p71" descr=""/>
          <p:cNvPicPr/>
          <p:nvPr/>
        </p:nvPicPr>
        <p:blipFill>
          <a:blip r:embed="rId2"/>
          <a:stretch/>
        </p:blipFill>
        <p:spPr>
          <a:xfrm>
            <a:off x="286560" y="1322640"/>
            <a:ext cx="8838720" cy="822240"/>
          </a:xfrm>
          <a:prstGeom prst="rect">
            <a:avLst/>
          </a:prstGeom>
          <a:ln>
            <a:noFill/>
          </a:ln>
        </p:spPr>
      </p:pic>
      <p:sp>
        <p:nvSpPr>
          <p:cNvPr id="956" name="CustomShape 3"/>
          <p:cNvSpPr/>
          <p:nvPr/>
        </p:nvSpPr>
        <p:spPr>
          <a:xfrm>
            <a:off x="6621840" y="2352960"/>
            <a:ext cx="1228320" cy="530640"/>
          </a:xfrm>
          <a:prstGeom prst="rect">
            <a:avLst/>
          </a:prstGeom>
          <a:noFill/>
          <a:ln w="28440">
            <a:solidFill>
              <a:srgbClr val="ff0000"/>
            </a:solidFill>
            <a:round/>
          </a:ln>
        </p:spPr>
        <p:style>
          <a:lnRef idx="0"/>
          <a:fillRef idx="0"/>
          <a:effectRef idx="0"/>
          <a:fontRef idx="minor"/>
        </p:style>
      </p:sp>
      <p:sp>
        <p:nvSpPr>
          <p:cNvPr id="957" name="CustomShape 4"/>
          <p:cNvSpPr/>
          <p:nvPr/>
        </p:nvSpPr>
        <p:spPr>
          <a:xfrm>
            <a:off x="6243480" y="1801440"/>
            <a:ext cx="1228320" cy="266760"/>
          </a:xfrm>
          <a:prstGeom prst="rect">
            <a:avLst/>
          </a:prstGeom>
          <a:noFill/>
          <a:ln w="28440">
            <a:solidFill>
              <a:srgbClr val="ff0000"/>
            </a:solidFill>
            <a:round/>
          </a:ln>
        </p:spPr>
        <p:style>
          <a:lnRef idx="0"/>
          <a:fillRef idx="0"/>
          <a:effectRef idx="0"/>
          <a:fontRef idx="minor"/>
        </p:style>
      </p:sp>
      <p:sp>
        <p:nvSpPr>
          <p:cNvPr id="958" name="CustomShape 5"/>
          <p:cNvSpPr/>
          <p:nvPr/>
        </p:nvSpPr>
        <p:spPr>
          <a:xfrm>
            <a:off x="286560" y="1662120"/>
            <a:ext cx="953280" cy="266760"/>
          </a:xfrm>
          <a:prstGeom prst="rect">
            <a:avLst/>
          </a:prstGeom>
          <a:noFill/>
          <a:ln w="28440">
            <a:solidFill>
              <a:srgbClr val="ff0000"/>
            </a:solidFill>
            <a:round/>
          </a:ln>
        </p:spPr>
        <p:style>
          <a:lnRef idx="0"/>
          <a:fillRef idx="0"/>
          <a:effectRef idx="0"/>
          <a:fontRef idx="minor"/>
        </p:style>
      </p:sp>
      <p:sp>
        <p:nvSpPr>
          <p:cNvPr id="959"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5BA13742-EA1B-4FFE-8E03-EEE017DAE2CF}"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02" dur="indefinite" restart="never" nodeType="tmRoot">
          <p:childTnLst>
            <p:seq>
              <p:cTn id="303" dur="indefinite" nodeType="mainSeq">
                <p:childTnLst>
                  <p:par>
                    <p:cTn id="304" fill="hold">
                      <p:stCondLst>
                        <p:cond delay="indefinite"/>
                      </p:stCondLst>
                      <p:childTnLst>
                        <p:par>
                          <p:cTn id="305" fill="hold">
                            <p:stCondLst>
                              <p:cond delay="0"/>
                            </p:stCondLst>
                            <p:childTnLst>
                              <p:par>
                                <p:cTn id="306" nodeType="clickEffect" fill="hold" presetClass="entr" presetID="10">
                                  <p:stCondLst>
                                    <p:cond delay="0"/>
                                  </p:stCondLst>
                                  <p:childTnLst>
                                    <p:set>
                                      <p:cBhvr>
                                        <p:cTn id="307" dur="1" fill="hold">
                                          <p:stCondLst>
                                            <p:cond delay="0"/>
                                          </p:stCondLst>
                                        </p:cTn>
                                        <p:tgtEl>
                                          <p:spTgt spid="955"/>
                                        </p:tgtEl>
                                        <p:attrNameLst>
                                          <p:attrName>style.visibility</p:attrName>
                                        </p:attrNameLst>
                                      </p:cBhvr>
                                      <p:to>
                                        <p:strVal val="visible"/>
                                      </p:to>
                                    </p:set>
                                    <p:animEffect filter="fade" transition="in">
                                      <p:cBhvr additive="repl">
                                        <p:cTn id="308" dur="1000"/>
                                        <p:tgtEl>
                                          <p:spTgt spid="955"/>
                                        </p:tgtEl>
                                      </p:cBhvr>
                                    </p:animEffect>
                                  </p:childTnLst>
                                </p:cTn>
                              </p:par>
                            </p:childTnLst>
                          </p:cTn>
                        </p:par>
                        <p:par>
                          <p:cTn id="309" fill="hold">
                            <p:stCondLst>
                              <p:cond delay="1000"/>
                            </p:stCondLst>
                            <p:childTnLst>
                              <p:par>
                                <p:cTn id="310" nodeType="afterEffect" fill="hold" presetClass="entr" presetID="10">
                                  <p:stCondLst>
                                    <p:cond delay="0"/>
                                  </p:stCondLst>
                                  <p:childTnLst>
                                    <p:set>
                                      <p:cBhvr>
                                        <p:cTn id="311" dur="1" fill="hold">
                                          <p:stCondLst>
                                            <p:cond delay="0"/>
                                          </p:stCondLst>
                                        </p:cTn>
                                        <p:tgtEl>
                                          <p:spTgt spid="954"/>
                                        </p:tgtEl>
                                        <p:attrNameLst>
                                          <p:attrName>style.visibility</p:attrName>
                                        </p:attrNameLst>
                                      </p:cBhvr>
                                      <p:to>
                                        <p:strVal val="visible"/>
                                      </p:to>
                                    </p:set>
                                    <p:animEffect filter="fade" transition="in">
                                      <p:cBhvr additive="repl">
                                        <p:cTn id="312" dur="1000"/>
                                        <p:tgtEl>
                                          <p:spTgt spid="954"/>
                                        </p:tgtEl>
                                      </p:cBhvr>
                                    </p:animEffec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0">
                                  <p:stCondLst>
                                    <p:cond delay="0"/>
                                  </p:stCondLst>
                                  <p:childTnLst>
                                    <p:set>
                                      <p:cBhvr>
                                        <p:cTn id="316" dur="1" fill="hold">
                                          <p:stCondLst>
                                            <p:cond delay="0"/>
                                          </p:stCondLst>
                                        </p:cTn>
                                        <p:tgtEl>
                                          <p:spTgt spid="953"/>
                                        </p:tgtEl>
                                        <p:attrNameLst>
                                          <p:attrName>style.visibility</p:attrName>
                                        </p:attrNameLst>
                                      </p:cBhvr>
                                      <p:to>
                                        <p:strVal val="visible"/>
                                      </p:to>
                                    </p:set>
                                    <p:animEffect filter="fade" transition="in">
                                      <p:cBhvr additive="repl">
                                        <p:cTn id="317" dur="1000"/>
                                        <p:tgtEl>
                                          <p:spTgt spid="953"/>
                                        </p:tgtEl>
                                      </p:cBhvr>
                                    </p:animEffect>
                                  </p:childTnLst>
                                </p:cTn>
                              </p:par>
                            </p:childTnLst>
                          </p:cTn>
                        </p:par>
                        <p:par>
                          <p:cTn id="318" fill="hold">
                            <p:stCondLst>
                              <p:cond delay="1000"/>
                            </p:stCondLst>
                            <p:childTnLst>
                              <p:par>
                                <p:cTn id="319" nodeType="afterEffect" fill="hold" presetClass="entr" presetID="10">
                                  <p:stCondLst>
                                    <p:cond delay="0"/>
                                  </p:stCondLst>
                                  <p:childTnLst>
                                    <p:set>
                                      <p:cBhvr>
                                        <p:cTn id="320" dur="1" fill="hold">
                                          <p:stCondLst>
                                            <p:cond delay="0"/>
                                          </p:stCondLst>
                                        </p:cTn>
                                        <p:tgtEl>
                                          <p:spTgt spid="956"/>
                                        </p:tgtEl>
                                        <p:attrNameLst>
                                          <p:attrName>style.visibility</p:attrName>
                                        </p:attrNameLst>
                                      </p:cBhvr>
                                      <p:to>
                                        <p:strVal val="visible"/>
                                      </p:to>
                                    </p:set>
                                    <p:animEffect filter="fade" transition="in">
                                      <p:cBhvr additive="repl">
                                        <p:cTn id="321" dur="1000"/>
                                        <p:tgtEl>
                                          <p:spTgt spid="956"/>
                                        </p:tgtEl>
                                      </p:cBhvr>
                                    </p:animEffect>
                                  </p:childTnLst>
                                </p:cTn>
                              </p:par>
                            </p:childTnLst>
                          </p:cTn>
                        </p:par>
                      </p:childTnLst>
                    </p:cTn>
                  </p:par>
                  <p:par>
                    <p:cTn id="322" fill="hold">
                      <p:stCondLst>
                        <p:cond delay="indefinite"/>
                      </p:stCondLst>
                      <p:childTnLst>
                        <p:par>
                          <p:cTn id="323" fill="hold">
                            <p:stCondLst>
                              <p:cond delay="0"/>
                            </p:stCondLst>
                            <p:childTnLst>
                              <p:par>
                                <p:cTn id="324" nodeType="clickEffect" fill="hold" presetClass="entr" presetID="10">
                                  <p:stCondLst>
                                    <p:cond delay="0"/>
                                  </p:stCondLst>
                                  <p:childTnLst>
                                    <p:set>
                                      <p:cBhvr>
                                        <p:cTn id="325" dur="1" fill="hold">
                                          <p:stCondLst>
                                            <p:cond delay="0"/>
                                          </p:stCondLst>
                                        </p:cTn>
                                        <p:tgtEl>
                                          <p:spTgt spid="958"/>
                                        </p:tgtEl>
                                        <p:attrNameLst>
                                          <p:attrName>style.visibility</p:attrName>
                                        </p:attrNameLst>
                                      </p:cBhvr>
                                      <p:to>
                                        <p:strVal val="visible"/>
                                      </p:to>
                                    </p:set>
                                    <p:animEffect filter="fade" transition="in">
                                      <p:cBhvr additive="repl">
                                        <p:cTn id="326" dur="1000"/>
                                        <p:tgtEl>
                                          <p:spTgt spid="958"/>
                                        </p:tgtEl>
                                      </p:cBhvr>
                                    </p:animEffect>
                                  </p:childTnLst>
                                </p:cTn>
                              </p:par>
                              <p:par>
                                <p:cTn id="327" nodeType="withEffect" fill="hold" presetClass="entr" presetID="10">
                                  <p:stCondLst>
                                    <p:cond delay="0"/>
                                  </p:stCondLst>
                                  <p:childTnLst>
                                    <p:set>
                                      <p:cBhvr>
                                        <p:cTn id="328" dur="1" fill="hold">
                                          <p:stCondLst>
                                            <p:cond delay="0"/>
                                          </p:stCondLst>
                                        </p:cTn>
                                        <p:tgtEl>
                                          <p:spTgt spid="957"/>
                                        </p:tgtEl>
                                        <p:attrNameLst>
                                          <p:attrName>style.visibility</p:attrName>
                                        </p:attrNameLst>
                                      </p:cBhvr>
                                      <p:to>
                                        <p:strVal val="visible"/>
                                      </p:to>
                                    </p:set>
                                    <p:animEffect filter="fade" transition="in">
                                      <p:cBhvr additive="repl">
                                        <p:cTn id="329"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TextShape 1"/>
          <p:cNvSpPr txBox="1"/>
          <p:nvPr/>
        </p:nvSpPr>
        <p:spPr>
          <a:xfrm>
            <a:off x="847440" y="662400"/>
            <a:ext cx="7930800" cy="572400"/>
          </a:xfrm>
          <a:prstGeom prst="rect">
            <a:avLst/>
          </a:prstGeom>
          <a:noFill/>
          <a:ln>
            <a:noFill/>
          </a:ln>
        </p:spPr>
        <p:txBody>
          <a:bodyPr tIns="91440" bIns="91440" anchor="ctr">
            <a:noAutofit/>
          </a:bodyPr>
          <a:p>
            <a:pPr>
              <a:lnSpc>
                <a:spcPct val="100000"/>
              </a:lnSpc>
              <a:tabLst>
                <a:tab algn="l" pos="0"/>
              </a:tabLst>
            </a:pPr>
            <a:r>
              <a:rPr b="0" lang="en" sz="4000" spc="-1" strike="noStrike">
                <a:solidFill>
                  <a:srgbClr val="343953"/>
                </a:solidFill>
                <a:latin typeface="Alice"/>
                <a:ea typeface="Alice"/>
              </a:rPr>
              <a:t>Problem from previous project</a:t>
            </a:r>
            <a:endParaRPr b="0" lang="en-US" sz="4000" spc="-1" strike="noStrike">
              <a:solidFill>
                <a:srgbClr val="000000"/>
              </a:solidFill>
              <a:latin typeface="Arial"/>
            </a:endParaRPr>
          </a:p>
        </p:txBody>
      </p:sp>
      <p:sp>
        <p:nvSpPr>
          <p:cNvPr id="825" name="TextShape 2"/>
          <p:cNvSpPr txBox="1"/>
          <p:nvPr/>
        </p:nvSpPr>
        <p:spPr>
          <a:xfrm>
            <a:off x="794160" y="1104840"/>
            <a:ext cx="7449120" cy="1134360"/>
          </a:xfrm>
          <a:prstGeom prst="rect">
            <a:avLst/>
          </a:prstGeom>
          <a:noFill/>
          <a:ln>
            <a:noFill/>
          </a:ln>
        </p:spPr>
        <p:txBody>
          <a:bodyPr tIns="91440" bIns="91440" anchor="ctr">
            <a:noAutofit/>
          </a:bodyPr>
          <a:p>
            <a:pPr>
              <a:lnSpc>
                <a:spcPct val="100000"/>
              </a:lnSpc>
              <a:tabLst>
                <a:tab algn="l" pos="0"/>
              </a:tabLst>
            </a:pPr>
            <a:r>
              <a:rPr b="0" lang="en" sz="2000" spc="-1" strike="noStrike">
                <a:solidFill>
                  <a:srgbClr val="343953"/>
                </a:solidFill>
                <a:latin typeface="Work Sans"/>
                <a:ea typeface="Work Sans"/>
              </a:rPr>
              <a:t>Background subtraction algorithm requires a static background, any noises will ruin the image.  </a:t>
            </a:r>
            <a:endParaRPr b="0" lang="en-US" sz="2000" spc="-1" strike="noStrike">
              <a:latin typeface="Arial"/>
            </a:endParaRPr>
          </a:p>
        </p:txBody>
      </p:sp>
      <p:pic>
        <p:nvPicPr>
          <p:cNvPr id="826" name="Google Shape;481;p36" descr=""/>
          <p:cNvPicPr/>
          <p:nvPr/>
        </p:nvPicPr>
        <p:blipFill>
          <a:blip r:embed="rId1"/>
          <a:stretch/>
        </p:blipFill>
        <p:spPr>
          <a:xfrm>
            <a:off x="467640" y="2239200"/>
            <a:ext cx="8102160" cy="2598840"/>
          </a:xfrm>
          <a:prstGeom prst="rect">
            <a:avLst/>
          </a:prstGeom>
          <a:ln>
            <a:noFill/>
          </a:ln>
        </p:spPr>
      </p:pic>
      <p:sp>
        <p:nvSpPr>
          <p:cNvPr id="827"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F3B2AE89-5DD9-47A5-8706-AE313DACE270}"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0">
                                  <p:stCondLst>
                                    <p:cond delay="0"/>
                                  </p:stCondLst>
                                  <p:childTnLst>
                                    <p:set>
                                      <p:cBhvr>
                                        <p:cTn id="36" dur="1" fill="hold">
                                          <p:stCondLst>
                                            <p:cond delay="0"/>
                                          </p:stCondLst>
                                        </p:cTn>
                                        <p:tgtEl>
                                          <p:spTgt spid="825"/>
                                        </p:tgtEl>
                                        <p:attrNameLst>
                                          <p:attrName>style.visibility</p:attrName>
                                        </p:attrNameLst>
                                      </p:cBhvr>
                                      <p:to>
                                        <p:strVal val="visible"/>
                                      </p:to>
                                    </p:set>
                                    <p:animEffect filter="fade" transition="in">
                                      <p:cBhvr additive="repl">
                                        <p:cTn id="37" dur="1000"/>
                                        <p:tgtEl>
                                          <p:spTgt spid="825"/>
                                        </p:tgtEl>
                                      </p:cBhvr>
                                    </p:animEffect>
                                  </p:childTnLst>
                                </p:cTn>
                              </p:par>
                              <p:par>
                                <p:cTn id="38" nodeType="withEffect" fill="hold" presetClass="entr" presetID="10">
                                  <p:stCondLst>
                                    <p:cond delay="0"/>
                                  </p:stCondLst>
                                  <p:childTnLst>
                                    <p:set>
                                      <p:cBhvr>
                                        <p:cTn id="39" dur="1" fill="hold">
                                          <p:stCondLst>
                                            <p:cond delay="0"/>
                                          </p:stCondLst>
                                        </p:cTn>
                                        <p:tgtEl>
                                          <p:spTgt spid="826"/>
                                        </p:tgtEl>
                                        <p:attrNameLst>
                                          <p:attrName>style.visibility</p:attrName>
                                        </p:attrNameLst>
                                      </p:cBhvr>
                                      <p:to>
                                        <p:strVal val="visible"/>
                                      </p:to>
                                    </p:set>
                                    <p:animEffect filter="fade" transition="in">
                                      <p:cBhvr additive="repl">
                                        <p:cTn id="40"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TextShape 1"/>
          <p:cNvSpPr txBox="1"/>
          <p:nvPr/>
        </p:nvSpPr>
        <p:spPr>
          <a:xfrm>
            <a:off x="1886400" y="425160"/>
            <a:ext cx="5371200" cy="678240"/>
          </a:xfrm>
          <a:prstGeom prst="rect">
            <a:avLst/>
          </a:prstGeom>
          <a:noFill/>
          <a:ln>
            <a:noFill/>
          </a:ln>
        </p:spPr>
        <p:txBody>
          <a:bodyPr tIns="91440" bIns="91440">
            <a:noAutofit/>
          </a:bodyPr>
          <a:p>
            <a:pPr algn="ctr">
              <a:lnSpc>
                <a:spcPct val="100000"/>
              </a:lnSpc>
              <a:tabLst>
                <a:tab algn="l" pos="0"/>
              </a:tabLst>
            </a:pPr>
            <a:r>
              <a:rPr b="0" lang="en" sz="3300" spc="-1" strike="noStrike">
                <a:solidFill>
                  <a:srgbClr val="343953"/>
                </a:solidFill>
                <a:latin typeface="Alice"/>
                <a:ea typeface="Alice"/>
              </a:rPr>
              <a:t>Training result</a:t>
            </a:r>
            <a:endParaRPr b="0" lang="en-US" sz="3300" spc="-1" strike="noStrike">
              <a:solidFill>
                <a:srgbClr val="000000"/>
              </a:solidFill>
              <a:latin typeface="Arial"/>
            </a:endParaRPr>
          </a:p>
        </p:txBody>
      </p:sp>
      <p:pic>
        <p:nvPicPr>
          <p:cNvPr id="961" name="Google Shape;760;p72" descr=""/>
          <p:cNvPicPr/>
          <p:nvPr/>
        </p:nvPicPr>
        <p:blipFill>
          <a:blip r:embed="rId1"/>
          <a:srcRect l="0" t="0" r="49549" b="0"/>
          <a:stretch/>
        </p:blipFill>
        <p:spPr>
          <a:xfrm>
            <a:off x="1770480" y="1051920"/>
            <a:ext cx="5486760" cy="2076840"/>
          </a:xfrm>
          <a:prstGeom prst="rect">
            <a:avLst/>
          </a:prstGeom>
          <a:ln>
            <a:noFill/>
          </a:ln>
        </p:spPr>
      </p:pic>
      <p:pic>
        <p:nvPicPr>
          <p:cNvPr id="962" name="Google Shape;761;p72" descr=""/>
          <p:cNvPicPr/>
          <p:nvPr/>
        </p:nvPicPr>
        <p:blipFill>
          <a:blip r:embed="rId2"/>
          <a:srcRect l="50435" t="0" r="0" b="0"/>
          <a:stretch/>
        </p:blipFill>
        <p:spPr>
          <a:xfrm>
            <a:off x="1886400" y="3191760"/>
            <a:ext cx="5064480" cy="1951200"/>
          </a:xfrm>
          <a:prstGeom prst="rect">
            <a:avLst/>
          </a:prstGeom>
          <a:ln>
            <a:noFill/>
          </a:ln>
        </p:spPr>
      </p:pic>
      <p:sp>
        <p:nvSpPr>
          <p:cNvPr id="963"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C328FDE-0EAB-4E2E-BEA7-886171E55FD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30" dur="indefinite" restart="never" nodeType="tmRoot">
          <p:childTnLst>
            <p:seq>
              <p:cTn id="331" dur="indefinite" nodeType="mainSeq">
                <p:childTnLst>
                  <p:par>
                    <p:cTn id="332" fill="hold">
                      <p:stCondLst>
                        <p:cond delay="indefinite"/>
                      </p:stCondLst>
                      <p:childTnLst>
                        <p:par>
                          <p:cTn id="333" fill="hold">
                            <p:stCondLst>
                              <p:cond delay="0"/>
                            </p:stCondLst>
                            <p:childTnLst>
                              <p:par>
                                <p:cTn id="334" nodeType="clickEffect" fill="hold" presetClass="entr" presetID="10">
                                  <p:stCondLst>
                                    <p:cond delay="0"/>
                                  </p:stCondLst>
                                  <p:childTnLst>
                                    <p:set>
                                      <p:cBhvr>
                                        <p:cTn id="335" dur="1" fill="hold">
                                          <p:stCondLst>
                                            <p:cond delay="0"/>
                                          </p:stCondLst>
                                        </p:cTn>
                                        <p:tgtEl>
                                          <p:spTgt spid="961"/>
                                        </p:tgtEl>
                                        <p:attrNameLst>
                                          <p:attrName>style.visibility</p:attrName>
                                        </p:attrNameLst>
                                      </p:cBhvr>
                                      <p:to>
                                        <p:strVal val="visible"/>
                                      </p:to>
                                    </p:set>
                                    <p:animEffect filter="fade" transition="in">
                                      <p:cBhvr additive="repl">
                                        <p:cTn id="336" dur="1000"/>
                                        <p:tgtEl>
                                          <p:spTgt spid="961"/>
                                        </p:tgtEl>
                                      </p:cBhvr>
                                    </p:animEffect>
                                  </p:childTnLst>
                                </p:cTn>
                              </p:par>
                              <p:par>
                                <p:cTn id="337" nodeType="withEffect" fill="hold" presetClass="entr" presetID="10">
                                  <p:stCondLst>
                                    <p:cond delay="0"/>
                                  </p:stCondLst>
                                  <p:childTnLst>
                                    <p:set>
                                      <p:cBhvr>
                                        <p:cTn id="338" dur="1" fill="hold">
                                          <p:stCondLst>
                                            <p:cond delay="0"/>
                                          </p:stCondLst>
                                        </p:cTn>
                                        <p:tgtEl>
                                          <p:spTgt spid="962"/>
                                        </p:tgtEl>
                                        <p:attrNameLst>
                                          <p:attrName>style.visibility</p:attrName>
                                        </p:attrNameLst>
                                      </p:cBhvr>
                                      <p:to>
                                        <p:strVal val="visible"/>
                                      </p:to>
                                    </p:set>
                                    <p:animEffect filter="fade" transition="in">
                                      <p:cBhvr additive="repl">
                                        <p:cTn id="339"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flipH="1" rot="5400000">
            <a:off x="3800520" y="126720"/>
            <a:ext cx="1542600" cy="520272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965" name="CustomShape 2"/>
          <p:cNvSpPr/>
          <p:nvPr/>
        </p:nvSpPr>
        <p:spPr>
          <a:xfrm>
            <a:off x="3920040" y="776880"/>
            <a:ext cx="1303920" cy="1126440"/>
          </a:xfrm>
          <a:custGeom>
            <a:avLst/>
            <a:gdLst/>
            <a:ahLst/>
            <a:rect l="l" t="t" r="r" b="b"/>
            <a:pathLst>
              <a:path w="32629" h="28193">
                <a:moveTo>
                  <a:pt x="20314" y="1"/>
                </a:moveTo>
                <a:cubicBezTo>
                  <a:pt x="20197" y="1"/>
                  <a:pt x="20080" y="19"/>
                  <a:pt x="19961" y="68"/>
                </a:cubicBezTo>
                <a:cubicBezTo>
                  <a:pt x="19807" y="133"/>
                  <a:pt x="19651" y="151"/>
                  <a:pt x="19493" y="151"/>
                </a:cubicBezTo>
                <a:cubicBezTo>
                  <a:pt x="19304" y="151"/>
                  <a:pt x="19113" y="125"/>
                  <a:pt x="18923" y="125"/>
                </a:cubicBezTo>
                <a:cubicBezTo>
                  <a:pt x="18799" y="125"/>
                  <a:pt x="18675" y="136"/>
                  <a:pt x="18552" y="172"/>
                </a:cubicBezTo>
                <a:cubicBezTo>
                  <a:pt x="18490" y="167"/>
                  <a:pt x="18429" y="164"/>
                  <a:pt x="18367" y="164"/>
                </a:cubicBezTo>
                <a:cubicBezTo>
                  <a:pt x="17877" y="164"/>
                  <a:pt x="17380" y="312"/>
                  <a:pt x="16882" y="331"/>
                </a:cubicBezTo>
                <a:cubicBezTo>
                  <a:pt x="16778" y="352"/>
                  <a:pt x="16675" y="360"/>
                  <a:pt x="16573" y="360"/>
                </a:cubicBezTo>
                <a:cubicBezTo>
                  <a:pt x="16266" y="360"/>
                  <a:pt x="15964" y="289"/>
                  <a:pt x="15655" y="289"/>
                </a:cubicBezTo>
                <a:cubicBezTo>
                  <a:pt x="15568" y="289"/>
                  <a:pt x="15481" y="295"/>
                  <a:pt x="15393" y="309"/>
                </a:cubicBezTo>
                <a:cubicBezTo>
                  <a:pt x="15248" y="293"/>
                  <a:pt x="15103" y="288"/>
                  <a:pt x="14957" y="288"/>
                </a:cubicBezTo>
                <a:cubicBezTo>
                  <a:pt x="14643" y="288"/>
                  <a:pt x="14327" y="313"/>
                  <a:pt x="14008" y="313"/>
                </a:cubicBezTo>
                <a:cubicBezTo>
                  <a:pt x="13939" y="313"/>
                  <a:pt x="13871" y="312"/>
                  <a:pt x="13803" y="309"/>
                </a:cubicBezTo>
                <a:cubicBezTo>
                  <a:pt x="13619" y="447"/>
                  <a:pt x="13380" y="502"/>
                  <a:pt x="13163" y="559"/>
                </a:cubicBezTo>
                <a:cubicBezTo>
                  <a:pt x="13062" y="522"/>
                  <a:pt x="12956" y="504"/>
                  <a:pt x="12850" y="504"/>
                </a:cubicBezTo>
                <a:cubicBezTo>
                  <a:pt x="12667" y="504"/>
                  <a:pt x="12481" y="557"/>
                  <a:pt x="12314" y="653"/>
                </a:cubicBezTo>
                <a:cubicBezTo>
                  <a:pt x="11960" y="675"/>
                  <a:pt x="11572" y="664"/>
                  <a:pt x="11284" y="914"/>
                </a:cubicBezTo>
                <a:cubicBezTo>
                  <a:pt x="10941" y="1007"/>
                  <a:pt x="10575" y="1076"/>
                  <a:pt x="10290" y="1293"/>
                </a:cubicBezTo>
                <a:cubicBezTo>
                  <a:pt x="10199" y="1408"/>
                  <a:pt x="10048" y="1419"/>
                  <a:pt x="9911" y="1452"/>
                </a:cubicBezTo>
                <a:cubicBezTo>
                  <a:pt x="9581" y="1636"/>
                  <a:pt x="9202" y="1795"/>
                  <a:pt x="8974" y="2106"/>
                </a:cubicBezTo>
                <a:cubicBezTo>
                  <a:pt x="8859" y="2106"/>
                  <a:pt x="8743" y="2117"/>
                  <a:pt x="8664" y="2185"/>
                </a:cubicBezTo>
                <a:cubicBezTo>
                  <a:pt x="8161" y="2540"/>
                  <a:pt x="7634" y="2850"/>
                  <a:pt x="7084" y="3125"/>
                </a:cubicBezTo>
                <a:cubicBezTo>
                  <a:pt x="6867" y="3432"/>
                  <a:pt x="6502" y="3570"/>
                  <a:pt x="6216" y="3776"/>
                </a:cubicBezTo>
                <a:cubicBezTo>
                  <a:pt x="5609" y="4119"/>
                  <a:pt x="5255" y="4817"/>
                  <a:pt x="4579" y="5116"/>
                </a:cubicBezTo>
                <a:cubicBezTo>
                  <a:pt x="4373" y="5446"/>
                  <a:pt x="3994" y="5665"/>
                  <a:pt x="3788" y="5995"/>
                </a:cubicBezTo>
                <a:cubicBezTo>
                  <a:pt x="3058" y="6671"/>
                  <a:pt x="2701" y="7701"/>
                  <a:pt x="2118" y="8514"/>
                </a:cubicBezTo>
                <a:cubicBezTo>
                  <a:pt x="1808" y="9005"/>
                  <a:pt x="1500" y="9555"/>
                  <a:pt x="1432" y="10129"/>
                </a:cubicBezTo>
                <a:cubicBezTo>
                  <a:pt x="940" y="11260"/>
                  <a:pt x="481" y="12439"/>
                  <a:pt x="322" y="13675"/>
                </a:cubicBezTo>
                <a:cubicBezTo>
                  <a:pt x="253" y="13985"/>
                  <a:pt x="322" y="14339"/>
                  <a:pt x="149" y="14636"/>
                </a:cubicBezTo>
                <a:cubicBezTo>
                  <a:pt x="58" y="15334"/>
                  <a:pt x="69" y="16045"/>
                  <a:pt x="1" y="16743"/>
                </a:cubicBezTo>
                <a:cubicBezTo>
                  <a:pt x="160" y="17737"/>
                  <a:pt x="311" y="18723"/>
                  <a:pt x="539" y="19695"/>
                </a:cubicBezTo>
                <a:cubicBezTo>
                  <a:pt x="745" y="20050"/>
                  <a:pt x="998" y="20382"/>
                  <a:pt x="1121" y="20783"/>
                </a:cubicBezTo>
                <a:cubicBezTo>
                  <a:pt x="1164" y="20894"/>
                  <a:pt x="1219" y="21074"/>
                  <a:pt x="1316" y="21074"/>
                </a:cubicBezTo>
                <a:cubicBezTo>
                  <a:pt x="1349" y="21074"/>
                  <a:pt x="1387" y="21053"/>
                  <a:pt x="1432" y="21000"/>
                </a:cubicBezTo>
                <a:cubicBezTo>
                  <a:pt x="1797" y="21423"/>
                  <a:pt x="1890" y="22110"/>
                  <a:pt x="2426" y="22373"/>
                </a:cubicBezTo>
                <a:cubicBezTo>
                  <a:pt x="2758" y="22659"/>
                  <a:pt x="2758" y="23175"/>
                  <a:pt x="3113" y="23436"/>
                </a:cubicBezTo>
                <a:cubicBezTo>
                  <a:pt x="3401" y="23642"/>
                  <a:pt x="3456" y="24137"/>
                  <a:pt x="3835" y="24170"/>
                </a:cubicBezTo>
                <a:cubicBezTo>
                  <a:pt x="4121" y="24502"/>
                  <a:pt x="4568" y="24661"/>
                  <a:pt x="4796" y="25040"/>
                </a:cubicBezTo>
                <a:cubicBezTo>
                  <a:pt x="5335" y="25246"/>
                  <a:pt x="5815" y="25579"/>
                  <a:pt x="6285" y="25908"/>
                </a:cubicBezTo>
                <a:cubicBezTo>
                  <a:pt x="6708" y="26161"/>
                  <a:pt x="7268" y="26197"/>
                  <a:pt x="7658" y="26526"/>
                </a:cubicBezTo>
                <a:cubicBezTo>
                  <a:pt x="8526" y="26848"/>
                  <a:pt x="9419" y="27227"/>
                  <a:pt x="10347" y="27419"/>
                </a:cubicBezTo>
                <a:cubicBezTo>
                  <a:pt x="10628" y="27463"/>
                  <a:pt x="10827" y="27743"/>
                  <a:pt x="11129" y="27743"/>
                </a:cubicBezTo>
                <a:cubicBezTo>
                  <a:pt x="11147" y="27743"/>
                  <a:pt x="11164" y="27742"/>
                  <a:pt x="11182" y="27740"/>
                </a:cubicBezTo>
                <a:cubicBezTo>
                  <a:pt x="11234" y="27723"/>
                  <a:pt x="11282" y="27716"/>
                  <a:pt x="11328" y="27716"/>
                </a:cubicBezTo>
                <a:cubicBezTo>
                  <a:pt x="11589" y="27716"/>
                  <a:pt x="11774" y="27958"/>
                  <a:pt x="12017" y="28026"/>
                </a:cubicBezTo>
                <a:cubicBezTo>
                  <a:pt x="12161" y="27975"/>
                  <a:pt x="12306" y="27958"/>
                  <a:pt x="12451" y="27958"/>
                </a:cubicBezTo>
                <a:cubicBezTo>
                  <a:pt x="12749" y="27958"/>
                  <a:pt x="13048" y="28031"/>
                  <a:pt x="13346" y="28031"/>
                </a:cubicBezTo>
                <a:cubicBezTo>
                  <a:pt x="13457" y="28031"/>
                  <a:pt x="13567" y="28021"/>
                  <a:pt x="13676" y="27993"/>
                </a:cubicBezTo>
                <a:cubicBezTo>
                  <a:pt x="13905" y="28103"/>
                  <a:pt x="14167" y="28166"/>
                  <a:pt x="14426" y="28166"/>
                </a:cubicBezTo>
                <a:cubicBezTo>
                  <a:pt x="14569" y="28166"/>
                  <a:pt x="14710" y="28147"/>
                  <a:pt x="14844" y="28106"/>
                </a:cubicBezTo>
                <a:cubicBezTo>
                  <a:pt x="15176" y="28119"/>
                  <a:pt x="15498" y="28163"/>
                  <a:pt x="15830" y="28188"/>
                </a:cubicBezTo>
                <a:cubicBezTo>
                  <a:pt x="15857" y="28191"/>
                  <a:pt x="15885" y="28193"/>
                  <a:pt x="15912" y="28193"/>
                </a:cubicBezTo>
                <a:cubicBezTo>
                  <a:pt x="16182" y="28193"/>
                  <a:pt x="16436" y="28044"/>
                  <a:pt x="16696" y="28044"/>
                </a:cubicBezTo>
                <a:cubicBezTo>
                  <a:pt x="16758" y="28044"/>
                  <a:pt x="16819" y="28052"/>
                  <a:pt x="16882" y="28073"/>
                </a:cubicBezTo>
                <a:cubicBezTo>
                  <a:pt x="18027" y="27798"/>
                  <a:pt x="19285" y="27889"/>
                  <a:pt x="20315" y="27271"/>
                </a:cubicBezTo>
                <a:cubicBezTo>
                  <a:pt x="20385" y="27288"/>
                  <a:pt x="20451" y="27295"/>
                  <a:pt x="20515" y="27295"/>
                </a:cubicBezTo>
                <a:cubicBezTo>
                  <a:pt x="20965" y="27295"/>
                  <a:pt x="21285" y="26910"/>
                  <a:pt x="21678" y="26710"/>
                </a:cubicBezTo>
                <a:cubicBezTo>
                  <a:pt x="21720" y="26719"/>
                  <a:pt x="21760" y="26723"/>
                  <a:pt x="21799" y="26723"/>
                </a:cubicBezTo>
                <a:cubicBezTo>
                  <a:pt x="22235" y="26723"/>
                  <a:pt x="22487" y="26225"/>
                  <a:pt x="22845" y="26046"/>
                </a:cubicBezTo>
                <a:cubicBezTo>
                  <a:pt x="23290" y="25886"/>
                  <a:pt x="23669" y="25601"/>
                  <a:pt x="24070" y="25373"/>
                </a:cubicBezTo>
                <a:cubicBezTo>
                  <a:pt x="24367" y="25211"/>
                  <a:pt x="24424" y="24799"/>
                  <a:pt x="24757" y="24686"/>
                </a:cubicBezTo>
                <a:cubicBezTo>
                  <a:pt x="25191" y="24560"/>
                  <a:pt x="25191" y="23953"/>
                  <a:pt x="25636" y="23884"/>
                </a:cubicBezTo>
                <a:cubicBezTo>
                  <a:pt x="25979" y="23620"/>
                  <a:pt x="26484" y="23483"/>
                  <a:pt x="26611" y="23013"/>
                </a:cubicBezTo>
                <a:cubicBezTo>
                  <a:pt x="26712" y="22956"/>
                  <a:pt x="26918" y="22818"/>
                  <a:pt x="27034" y="22763"/>
                </a:cubicBezTo>
                <a:cubicBezTo>
                  <a:pt x="27251" y="22294"/>
                  <a:pt x="27811" y="22145"/>
                  <a:pt x="27984" y="21651"/>
                </a:cubicBezTo>
                <a:cubicBezTo>
                  <a:pt x="28259" y="21423"/>
                  <a:pt x="28646" y="21401"/>
                  <a:pt x="28899" y="21126"/>
                </a:cubicBezTo>
                <a:cubicBezTo>
                  <a:pt x="29242" y="20772"/>
                  <a:pt x="29791" y="20668"/>
                  <a:pt x="30030" y="20223"/>
                </a:cubicBezTo>
                <a:cubicBezTo>
                  <a:pt x="30236" y="20209"/>
                  <a:pt x="30399" y="20050"/>
                  <a:pt x="30294" y="19844"/>
                </a:cubicBezTo>
                <a:cubicBezTo>
                  <a:pt x="30431" y="19728"/>
                  <a:pt x="30662" y="19684"/>
                  <a:pt x="30648" y="19467"/>
                </a:cubicBezTo>
                <a:cubicBezTo>
                  <a:pt x="30890" y="19374"/>
                  <a:pt x="31017" y="19042"/>
                  <a:pt x="31212" y="18860"/>
                </a:cubicBezTo>
                <a:cubicBezTo>
                  <a:pt x="31118" y="18586"/>
                  <a:pt x="31313" y="18492"/>
                  <a:pt x="31440" y="18322"/>
                </a:cubicBezTo>
                <a:cubicBezTo>
                  <a:pt x="31519" y="18001"/>
                  <a:pt x="31599" y="17693"/>
                  <a:pt x="31725" y="17383"/>
                </a:cubicBezTo>
                <a:cubicBezTo>
                  <a:pt x="31898" y="17097"/>
                  <a:pt x="32296" y="16811"/>
                  <a:pt x="32090" y="16432"/>
                </a:cubicBezTo>
                <a:cubicBezTo>
                  <a:pt x="32126" y="16182"/>
                  <a:pt x="32253" y="15919"/>
                  <a:pt x="32423" y="15735"/>
                </a:cubicBezTo>
                <a:cubicBezTo>
                  <a:pt x="32629" y="15347"/>
                  <a:pt x="32401" y="14946"/>
                  <a:pt x="32332" y="14556"/>
                </a:cubicBezTo>
                <a:cubicBezTo>
                  <a:pt x="32607" y="13949"/>
                  <a:pt x="32321" y="13274"/>
                  <a:pt x="32079" y="12702"/>
                </a:cubicBezTo>
                <a:cubicBezTo>
                  <a:pt x="32195" y="12257"/>
                  <a:pt x="31678" y="12027"/>
                  <a:pt x="31725" y="11593"/>
                </a:cubicBezTo>
                <a:cubicBezTo>
                  <a:pt x="31555" y="10997"/>
                  <a:pt x="31461" y="10379"/>
                  <a:pt x="31255" y="9807"/>
                </a:cubicBezTo>
                <a:cubicBezTo>
                  <a:pt x="31280" y="8948"/>
                  <a:pt x="30879" y="8170"/>
                  <a:pt x="30821" y="7324"/>
                </a:cubicBezTo>
                <a:cubicBezTo>
                  <a:pt x="30594" y="6888"/>
                  <a:pt x="30352" y="6476"/>
                  <a:pt x="30236" y="5995"/>
                </a:cubicBezTo>
                <a:cubicBezTo>
                  <a:pt x="30135" y="5630"/>
                  <a:pt x="29723" y="5481"/>
                  <a:pt x="29563" y="5149"/>
                </a:cubicBezTo>
                <a:cubicBezTo>
                  <a:pt x="29470" y="5012"/>
                  <a:pt x="29459" y="4817"/>
                  <a:pt x="29344" y="4679"/>
                </a:cubicBezTo>
                <a:cubicBezTo>
                  <a:pt x="28899" y="4267"/>
                  <a:pt x="28646" y="3660"/>
                  <a:pt x="28132" y="3306"/>
                </a:cubicBezTo>
                <a:cubicBezTo>
                  <a:pt x="27902" y="2952"/>
                  <a:pt x="27627" y="2597"/>
                  <a:pt x="27215" y="2449"/>
                </a:cubicBezTo>
                <a:cubicBezTo>
                  <a:pt x="26885" y="2301"/>
                  <a:pt x="26701" y="1933"/>
                  <a:pt x="26358" y="1806"/>
                </a:cubicBezTo>
                <a:cubicBezTo>
                  <a:pt x="25842" y="1614"/>
                  <a:pt x="25386" y="1293"/>
                  <a:pt x="24905" y="1051"/>
                </a:cubicBezTo>
                <a:cubicBezTo>
                  <a:pt x="24551" y="996"/>
                  <a:pt x="24229" y="859"/>
                  <a:pt x="23966" y="617"/>
                </a:cubicBezTo>
                <a:cubicBezTo>
                  <a:pt x="23236" y="510"/>
                  <a:pt x="22544" y="199"/>
                  <a:pt x="21809" y="199"/>
                </a:cubicBezTo>
                <a:cubicBezTo>
                  <a:pt x="21750" y="199"/>
                  <a:pt x="21691" y="201"/>
                  <a:pt x="21631" y="205"/>
                </a:cubicBezTo>
                <a:cubicBezTo>
                  <a:pt x="21588" y="210"/>
                  <a:pt x="21546" y="212"/>
                  <a:pt x="21503" y="212"/>
                </a:cubicBezTo>
                <a:cubicBezTo>
                  <a:pt x="21099" y="212"/>
                  <a:pt x="20709" y="1"/>
                  <a:pt x="20314" y="1"/>
                </a:cubicBezTo>
                <a:close/>
              </a:path>
            </a:pathLst>
          </a:custGeom>
          <a:solidFill>
            <a:schemeClr val="dk2"/>
          </a:solidFill>
          <a:ln>
            <a:noFill/>
          </a:ln>
        </p:spPr>
        <p:style>
          <a:lnRef idx="0"/>
          <a:fillRef idx="0"/>
          <a:effectRef idx="0"/>
          <a:fontRef idx="minor"/>
        </p:style>
      </p:sp>
      <p:sp>
        <p:nvSpPr>
          <p:cNvPr id="966" name="TextShape 3"/>
          <p:cNvSpPr txBox="1"/>
          <p:nvPr/>
        </p:nvSpPr>
        <p:spPr>
          <a:xfrm>
            <a:off x="2624760" y="2307240"/>
            <a:ext cx="3894120" cy="841320"/>
          </a:xfrm>
          <a:prstGeom prst="rect">
            <a:avLst/>
          </a:prstGeom>
          <a:noFill/>
          <a:ln>
            <a:noFill/>
          </a:ln>
        </p:spPr>
        <p:txBody>
          <a:bodyPr tIns="91440" bIns="91440" anchor="ctr">
            <a:noAutofit/>
          </a:bodyPr>
          <a:p>
            <a:pPr algn="ctr">
              <a:lnSpc>
                <a:spcPct val="100000"/>
              </a:lnSpc>
              <a:tabLst>
                <a:tab algn="l" pos="0"/>
              </a:tabLst>
            </a:pPr>
            <a:r>
              <a:rPr b="0" lang="en" sz="5600" spc="-1" strike="noStrike">
                <a:solidFill>
                  <a:srgbClr val="343953"/>
                </a:solidFill>
                <a:latin typeface="Alice"/>
                <a:ea typeface="Alice"/>
              </a:rPr>
              <a:t>Result</a:t>
            </a:r>
            <a:endParaRPr b="0" lang="en-US" sz="5600" spc="-1" strike="noStrike">
              <a:solidFill>
                <a:srgbClr val="000000"/>
              </a:solidFill>
              <a:latin typeface="Arial"/>
            </a:endParaRPr>
          </a:p>
        </p:txBody>
      </p:sp>
      <p:sp>
        <p:nvSpPr>
          <p:cNvPr id="967" name="TextShape 4"/>
          <p:cNvSpPr txBox="1"/>
          <p:nvPr/>
        </p:nvSpPr>
        <p:spPr>
          <a:xfrm>
            <a:off x="3965400" y="866520"/>
            <a:ext cx="1213200" cy="779760"/>
          </a:xfrm>
          <a:prstGeom prst="rect">
            <a:avLst/>
          </a:prstGeom>
          <a:noFill/>
          <a:ln>
            <a:noFill/>
          </a:ln>
        </p:spPr>
        <p:txBody>
          <a:bodyPr tIns="91440" bIns="91440" anchor="ctr">
            <a:noAutofit/>
          </a:bodyPr>
          <a:p>
            <a:pPr algn="ctr">
              <a:lnSpc>
                <a:spcPct val="100000"/>
              </a:lnSpc>
              <a:tabLst>
                <a:tab algn="l" pos="0"/>
              </a:tabLst>
            </a:pPr>
            <a:r>
              <a:rPr b="0" lang="en" sz="6000" spc="-1" strike="noStrike">
                <a:solidFill>
                  <a:srgbClr val="343953"/>
                </a:solidFill>
                <a:latin typeface="Alice"/>
                <a:ea typeface="Alice"/>
              </a:rPr>
              <a:t>04</a:t>
            </a:r>
            <a:endParaRPr b="0" lang="en-US" sz="6000" spc="-1" strike="noStrike">
              <a:solidFill>
                <a:srgbClr val="000000"/>
              </a:solidFill>
              <a:latin typeface="Arial"/>
            </a:endParaRPr>
          </a:p>
        </p:txBody>
      </p:sp>
      <p:sp>
        <p:nvSpPr>
          <p:cNvPr id="968" name="TextShape 5"/>
          <p:cNvSpPr txBox="1"/>
          <p:nvPr/>
        </p:nvSpPr>
        <p:spPr>
          <a:xfrm>
            <a:off x="1686600" y="3552120"/>
            <a:ext cx="6080400" cy="41976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Evaluation</a:t>
            </a:r>
            <a:endParaRPr b="0" lang="en-US" sz="2400" spc="-1" strike="noStrike">
              <a:latin typeface="Arial"/>
            </a:endParaRPr>
          </a:p>
        </p:txBody>
      </p:sp>
      <p:sp>
        <p:nvSpPr>
          <p:cNvPr id="969" name="TextShape 6"/>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4812513-D05D-4296-B68F-15BF89EAD249}"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TextShape 1"/>
          <p:cNvSpPr txBox="1"/>
          <p:nvPr/>
        </p:nvSpPr>
        <p:spPr>
          <a:xfrm>
            <a:off x="2575080" y="25992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Demo</a:t>
            </a:r>
            <a:endParaRPr b="0" lang="en-US" sz="3300" spc="-1" strike="noStrike">
              <a:solidFill>
                <a:srgbClr val="000000"/>
              </a:solidFill>
              <a:latin typeface="Arial"/>
            </a:endParaRPr>
          </a:p>
        </p:txBody>
      </p:sp>
      <p:pic>
        <p:nvPicPr>
          <p:cNvPr id="971" name="Google Shape;778;p74" descr=""/>
          <p:cNvPicPr/>
          <p:nvPr/>
        </p:nvPicPr>
        <p:blipFill>
          <a:blip r:embed="rId1"/>
          <a:stretch/>
        </p:blipFill>
        <p:spPr>
          <a:xfrm>
            <a:off x="504360" y="699840"/>
            <a:ext cx="8134560" cy="4290840"/>
          </a:xfrm>
          <a:prstGeom prst="rect">
            <a:avLst/>
          </a:prstGeom>
          <a:ln>
            <a:noFill/>
          </a:ln>
        </p:spPr>
      </p:pic>
      <p:sp>
        <p:nvSpPr>
          <p:cNvPr id="972"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D966E028-A25B-4BAB-9420-BD13BB3B9DED}"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40" dur="indefinite" restart="never" nodeType="tmRoot">
          <p:childTnLst>
            <p:seq>
              <p:cTn id="341" dur="indefinite" nodeType="mainSeq">
                <p:childTnLst>
                  <p:par>
                    <p:cTn id="342" fill="hold">
                      <p:stCondLst>
                        <p:cond delay="indefinite"/>
                      </p:stCondLst>
                      <p:childTnLst>
                        <p:par>
                          <p:cTn id="343" fill="hold">
                            <p:stCondLst>
                              <p:cond delay="0"/>
                            </p:stCondLst>
                            <p:childTnLst>
                              <p:par>
                                <p:cTn id="344" nodeType="clickEffect" fill="hold" presetClass="entr" presetID="10">
                                  <p:stCondLst>
                                    <p:cond delay="0"/>
                                  </p:stCondLst>
                                  <p:childTnLst>
                                    <p:set>
                                      <p:cBhvr>
                                        <p:cTn id="345" dur="1" fill="hold">
                                          <p:stCondLst>
                                            <p:cond delay="0"/>
                                          </p:stCondLst>
                                        </p:cTn>
                                        <p:tgtEl>
                                          <p:spTgt spid="971"/>
                                        </p:tgtEl>
                                        <p:attrNameLst>
                                          <p:attrName>style.visibility</p:attrName>
                                        </p:attrNameLst>
                                      </p:cBhvr>
                                      <p:to>
                                        <p:strVal val="visible"/>
                                      </p:to>
                                    </p:set>
                                    <p:animEffect filter="fade" transition="in">
                                      <p:cBhvr additive="repl">
                                        <p:cTn id="346" dur="10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TextShape 1"/>
          <p:cNvSpPr txBox="1"/>
          <p:nvPr/>
        </p:nvSpPr>
        <p:spPr>
          <a:xfrm>
            <a:off x="1882800" y="631080"/>
            <a:ext cx="4726800" cy="77220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What we have accomplished</a:t>
            </a:r>
            <a:endParaRPr b="0" lang="en-US" sz="3300" spc="-1" strike="noStrike">
              <a:solidFill>
                <a:srgbClr val="000000"/>
              </a:solidFill>
              <a:latin typeface="Arial"/>
            </a:endParaRPr>
          </a:p>
        </p:txBody>
      </p:sp>
      <p:sp>
        <p:nvSpPr>
          <p:cNvPr id="974" name="TextShape 2"/>
          <p:cNvSpPr txBox="1"/>
          <p:nvPr/>
        </p:nvSpPr>
        <p:spPr>
          <a:xfrm>
            <a:off x="602280" y="1866240"/>
            <a:ext cx="8173080" cy="2023920"/>
          </a:xfrm>
          <a:prstGeom prst="rect">
            <a:avLst/>
          </a:prstGeom>
          <a:noFill/>
          <a:ln>
            <a:noFill/>
          </a:ln>
        </p:spPr>
        <p:txBody>
          <a:bodyPr tIns="91440" bIns="91440" anchor="ctr">
            <a:noAutofit/>
          </a:bodyPr>
          <a:p>
            <a:pPr marL="457200" indent="-367920">
              <a:lnSpc>
                <a:spcPct val="115000"/>
              </a:lnSpc>
              <a:buClr>
                <a:srgbClr val="343953"/>
              </a:buClr>
              <a:buFont typeface="Work Sans"/>
              <a:buChar char="-"/>
            </a:pPr>
            <a:r>
              <a:rPr b="0" lang="en" sz="2200" spc="-1" strike="noStrike">
                <a:solidFill>
                  <a:srgbClr val="343953"/>
                </a:solidFill>
                <a:latin typeface="Work Sans"/>
                <a:ea typeface="Work Sans"/>
              </a:rPr>
              <a:t>Our new model can endure small vibration such as shaking hand, unstable camera stand,... and subtle changes in background such as leaves, birds,... which is an advancement compared to previous model.</a:t>
            </a:r>
            <a:endParaRPr b="0" lang="en-US" sz="2200" spc="-1" strike="noStrike">
              <a:latin typeface="Arial"/>
            </a:endParaRPr>
          </a:p>
        </p:txBody>
      </p:sp>
      <p:sp>
        <p:nvSpPr>
          <p:cNvPr id="975" name="CustomShape 3"/>
          <p:cNvSpPr/>
          <p:nvPr/>
        </p:nvSpPr>
        <p:spPr>
          <a:xfrm rot="16200000">
            <a:off x="1996920" y="-1967400"/>
            <a:ext cx="5244120" cy="904500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976" name="TextShape 4"/>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91EC835C-0082-43F5-B911-E6DD094B45CC}"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TextShape 1"/>
          <p:cNvSpPr txBox="1"/>
          <p:nvPr/>
        </p:nvSpPr>
        <p:spPr>
          <a:xfrm>
            <a:off x="1380240" y="631080"/>
            <a:ext cx="5663880" cy="113688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Problem we encountered</a:t>
            </a:r>
            <a:endParaRPr b="0" lang="en-US" sz="3300" spc="-1" strike="noStrike">
              <a:solidFill>
                <a:srgbClr val="000000"/>
              </a:solidFill>
              <a:latin typeface="Arial"/>
            </a:endParaRPr>
          </a:p>
        </p:txBody>
      </p:sp>
      <p:sp>
        <p:nvSpPr>
          <p:cNvPr id="978" name="TextShape 2"/>
          <p:cNvSpPr txBox="1"/>
          <p:nvPr/>
        </p:nvSpPr>
        <p:spPr>
          <a:xfrm>
            <a:off x="589320" y="1468800"/>
            <a:ext cx="8173080" cy="3163680"/>
          </a:xfrm>
          <a:prstGeom prst="rect">
            <a:avLst/>
          </a:prstGeom>
          <a:noFill/>
          <a:ln>
            <a:noFill/>
          </a:ln>
        </p:spPr>
        <p:txBody>
          <a:bodyPr tIns="91440" bIns="91440" anchor="ctr">
            <a:noAutofit/>
          </a:bodyPr>
          <a:p>
            <a:pPr marL="457200" indent="-367920">
              <a:lnSpc>
                <a:spcPct val="115000"/>
              </a:lnSpc>
              <a:buClr>
                <a:srgbClr val="343953"/>
              </a:buClr>
              <a:buFont typeface="Work Sans"/>
              <a:buChar char="-"/>
            </a:pPr>
            <a:r>
              <a:rPr b="0" lang="en" sz="2200" spc="-1" strike="noStrike">
                <a:solidFill>
                  <a:srgbClr val="343953"/>
                </a:solidFill>
                <a:latin typeface="Work Sans"/>
                <a:ea typeface="Work Sans"/>
              </a:rPr>
              <a:t>For hand texture reference required face recognition</a:t>
            </a:r>
            <a:endParaRPr b="0" lang="en-US" sz="2200" spc="-1" strike="noStrike">
              <a:latin typeface="Arial"/>
            </a:endParaRPr>
          </a:p>
          <a:p>
            <a:pPr marL="457200" indent="-367920">
              <a:lnSpc>
                <a:spcPct val="115000"/>
              </a:lnSpc>
              <a:buClr>
                <a:srgbClr val="343953"/>
              </a:buClr>
              <a:buFont typeface="Work Sans"/>
              <a:buChar char="-"/>
            </a:pPr>
            <a:r>
              <a:rPr b="0" lang="en" sz="2200" spc="-1" strike="noStrike">
                <a:solidFill>
                  <a:srgbClr val="343953"/>
                </a:solidFill>
                <a:latin typeface="Work Sans"/>
                <a:ea typeface="Work Sans"/>
              </a:rPr>
              <a:t>Still unable to actively tracking hand location</a:t>
            </a:r>
            <a:endParaRPr b="0" lang="en-US" sz="2200" spc="-1" strike="noStrike">
              <a:latin typeface="Arial"/>
            </a:endParaRPr>
          </a:p>
          <a:p>
            <a:pPr marL="457200" indent="-367920">
              <a:lnSpc>
                <a:spcPct val="115000"/>
              </a:lnSpc>
              <a:buClr>
                <a:srgbClr val="343953"/>
              </a:buClr>
              <a:buFont typeface="Work Sans"/>
              <a:buChar char="-"/>
            </a:pPr>
            <a:r>
              <a:rPr b="0" lang="en" sz="2200" spc="-1" strike="noStrike">
                <a:solidFill>
                  <a:srgbClr val="343953"/>
                </a:solidFill>
                <a:latin typeface="Work Sans"/>
                <a:ea typeface="Work Sans"/>
              </a:rPr>
              <a:t>May mistake skin - related color object if they aren’t static</a:t>
            </a:r>
            <a:endParaRPr b="0" lang="en-US" sz="2200" spc="-1" strike="noStrike">
              <a:latin typeface="Arial"/>
            </a:endParaRPr>
          </a:p>
          <a:p>
            <a:pPr marL="457200" indent="-367920">
              <a:lnSpc>
                <a:spcPct val="115000"/>
              </a:lnSpc>
              <a:buClr>
                <a:srgbClr val="343953"/>
              </a:buClr>
              <a:buFont typeface="Work Sans"/>
              <a:buChar char="-"/>
            </a:pPr>
            <a:r>
              <a:rPr b="0" lang="en" sz="2200" spc="-1" strike="noStrike">
                <a:solidFill>
                  <a:srgbClr val="343953"/>
                </a:solidFill>
                <a:latin typeface="Work Sans"/>
                <a:ea typeface="Work Sans"/>
              </a:rPr>
              <a:t>Very slow processing time (~0.1 FPS)</a:t>
            </a:r>
            <a:endParaRPr b="0" lang="en-US" sz="2200" spc="-1" strike="noStrike">
              <a:latin typeface="Arial"/>
            </a:endParaRPr>
          </a:p>
        </p:txBody>
      </p:sp>
      <p:sp>
        <p:nvSpPr>
          <p:cNvPr id="979" name="CustomShape 3"/>
          <p:cNvSpPr/>
          <p:nvPr/>
        </p:nvSpPr>
        <p:spPr>
          <a:xfrm rot="16200000">
            <a:off x="1996920" y="-1967400"/>
            <a:ext cx="5244120" cy="904500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980" name="TextShape 4"/>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6060AABB-75CA-4568-9A24-9EADADFDB242}"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TextShape 1"/>
          <p:cNvSpPr txBox="1"/>
          <p:nvPr/>
        </p:nvSpPr>
        <p:spPr>
          <a:xfrm>
            <a:off x="725760" y="2436480"/>
            <a:ext cx="3292920" cy="484560"/>
          </a:xfrm>
          <a:prstGeom prst="rect">
            <a:avLst/>
          </a:prstGeom>
          <a:noFill/>
          <a:ln>
            <a:noFill/>
          </a:ln>
        </p:spPr>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HCI</a:t>
            </a:r>
            <a:endParaRPr b="0" lang="en-US" sz="3000" spc="-1" strike="noStrike">
              <a:solidFill>
                <a:srgbClr val="000000"/>
              </a:solidFill>
              <a:latin typeface="Arial"/>
            </a:endParaRPr>
          </a:p>
        </p:txBody>
      </p:sp>
      <p:sp>
        <p:nvSpPr>
          <p:cNvPr id="982" name="TextShape 2"/>
          <p:cNvSpPr txBox="1"/>
          <p:nvPr/>
        </p:nvSpPr>
        <p:spPr>
          <a:xfrm>
            <a:off x="725760" y="2997720"/>
            <a:ext cx="3292920" cy="1500120"/>
          </a:xfrm>
          <a:prstGeom prst="rect">
            <a:avLst/>
          </a:prstGeom>
          <a:noFill/>
          <a:ln>
            <a:noFill/>
          </a:ln>
        </p:spPr>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Human Computer Interaction </a:t>
            </a:r>
            <a:endParaRPr b="0" lang="en-US" sz="1900" spc="-1" strike="noStrike">
              <a:latin typeface="Arial"/>
            </a:endParaRPr>
          </a:p>
        </p:txBody>
      </p:sp>
      <p:sp>
        <p:nvSpPr>
          <p:cNvPr id="983" name="CustomShape 3"/>
          <p:cNvSpPr/>
          <p:nvPr/>
        </p:nvSpPr>
        <p:spPr>
          <a:xfrm>
            <a:off x="1477440" y="1600560"/>
            <a:ext cx="1789200" cy="643320"/>
          </a:xfrm>
          <a:custGeom>
            <a:avLst/>
            <a:gdLst/>
            <a:ahLst/>
            <a:rect l="l" t="t" r="r" b="b"/>
            <a:pathLst>
              <a:path w="44877" h="20738">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2"/>
          </a:solidFill>
          <a:ln>
            <a:noFill/>
          </a:ln>
        </p:spPr>
        <p:style>
          <a:lnRef idx="0"/>
          <a:fillRef idx="0"/>
          <a:effectRef idx="0"/>
          <a:fontRef idx="minor"/>
        </p:style>
      </p:sp>
      <p:sp>
        <p:nvSpPr>
          <p:cNvPr id="984" name="TextShape 4"/>
          <p:cNvSpPr txBox="1"/>
          <p:nvPr/>
        </p:nvSpPr>
        <p:spPr>
          <a:xfrm>
            <a:off x="2575080" y="54000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Use case</a:t>
            </a:r>
            <a:endParaRPr b="0" lang="en-US" sz="3300" spc="-1" strike="noStrike">
              <a:solidFill>
                <a:srgbClr val="000000"/>
              </a:solidFill>
              <a:latin typeface="Arial"/>
            </a:endParaRPr>
          </a:p>
        </p:txBody>
      </p:sp>
      <p:grpSp>
        <p:nvGrpSpPr>
          <p:cNvPr id="985" name="Group 5"/>
          <p:cNvGrpSpPr/>
          <p:nvPr/>
        </p:nvGrpSpPr>
        <p:grpSpPr>
          <a:xfrm>
            <a:off x="2149200" y="1701000"/>
            <a:ext cx="446040" cy="442440"/>
            <a:chOff x="2149200" y="1701000"/>
            <a:chExt cx="446040" cy="442440"/>
          </a:xfrm>
        </p:grpSpPr>
        <p:sp>
          <p:nvSpPr>
            <p:cNvPr id="986" name="CustomShape 6"/>
            <p:cNvSpPr/>
            <p:nvPr/>
          </p:nvSpPr>
          <p:spPr>
            <a:xfrm>
              <a:off x="2212200" y="1748880"/>
              <a:ext cx="96480" cy="83520"/>
            </a:xfrm>
            <a:custGeom>
              <a:avLst/>
              <a:gdLst/>
              <a:ahLst/>
              <a:rect l="l" t="t" r="r" b="b"/>
              <a:pathLst>
                <a:path w="3107" h="2689">
                  <a:moveTo>
                    <a:pt x="2805" y="0"/>
                  </a:moveTo>
                  <a:cubicBezTo>
                    <a:pt x="1646" y="487"/>
                    <a:pt x="696" y="1367"/>
                    <a:pt x="116" y="2318"/>
                  </a:cubicBezTo>
                  <a:cubicBezTo>
                    <a:pt x="1" y="2410"/>
                    <a:pt x="1" y="2619"/>
                    <a:pt x="116" y="2619"/>
                  </a:cubicBezTo>
                  <a:cubicBezTo>
                    <a:pt x="163" y="2665"/>
                    <a:pt x="232" y="2688"/>
                    <a:pt x="290" y="2688"/>
                  </a:cubicBezTo>
                  <a:cubicBezTo>
                    <a:pt x="348" y="2688"/>
                    <a:pt x="395" y="2665"/>
                    <a:pt x="395" y="2619"/>
                  </a:cubicBezTo>
                  <a:cubicBezTo>
                    <a:pt x="1067" y="1646"/>
                    <a:pt x="1947" y="881"/>
                    <a:pt x="3013" y="394"/>
                  </a:cubicBezTo>
                  <a:cubicBezTo>
                    <a:pt x="3106" y="394"/>
                    <a:pt x="3106" y="301"/>
                    <a:pt x="3106" y="209"/>
                  </a:cubicBezTo>
                  <a:cubicBezTo>
                    <a:pt x="3013" y="0"/>
                    <a:pt x="2897" y="0"/>
                    <a:pt x="2805" y="0"/>
                  </a:cubicBezTo>
                  <a:close/>
                </a:path>
              </a:pathLst>
            </a:custGeom>
            <a:solidFill>
              <a:schemeClr val="dk1"/>
            </a:solidFill>
            <a:ln>
              <a:noFill/>
            </a:ln>
          </p:spPr>
          <p:style>
            <a:lnRef idx="0"/>
            <a:fillRef idx="0"/>
            <a:effectRef idx="0"/>
            <a:fontRef idx="minor"/>
          </p:style>
        </p:sp>
        <p:sp>
          <p:nvSpPr>
            <p:cNvPr id="987" name="CustomShape 7"/>
            <p:cNvSpPr/>
            <p:nvPr/>
          </p:nvSpPr>
          <p:spPr>
            <a:xfrm>
              <a:off x="2212200" y="2014200"/>
              <a:ext cx="96480" cy="80640"/>
            </a:xfrm>
            <a:custGeom>
              <a:avLst/>
              <a:gdLst/>
              <a:ahLst/>
              <a:rect l="l" t="t" r="r" b="b"/>
              <a:pathLst>
                <a:path w="3107" h="2596">
                  <a:moveTo>
                    <a:pt x="116" y="0"/>
                  </a:moveTo>
                  <a:cubicBezTo>
                    <a:pt x="1" y="93"/>
                    <a:pt x="1" y="186"/>
                    <a:pt x="116" y="278"/>
                  </a:cubicBezTo>
                  <a:cubicBezTo>
                    <a:pt x="696" y="1344"/>
                    <a:pt x="1646" y="2132"/>
                    <a:pt x="2805" y="2596"/>
                  </a:cubicBezTo>
                  <a:cubicBezTo>
                    <a:pt x="2897" y="2596"/>
                    <a:pt x="3013" y="2596"/>
                    <a:pt x="3106" y="2503"/>
                  </a:cubicBezTo>
                  <a:cubicBezTo>
                    <a:pt x="3106" y="2411"/>
                    <a:pt x="3106" y="2225"/>
                    <a:pt x="3013" y="2225"/>
                  </a:cubicBezTo>
                  <a:cubicBezTo>
                    <a:pt x="1947" y="1738"/>
                    <a:pt x="1067" y="1066"/>
                    <a:pt x="395" y="93"/>
                  </a:cubicBezTo>
                  <a:cubicBezTo>
                    <a:pt x="395" y="0"/>
                    <a:pt x="209" y="0"/>
                    <a:pt x="116" y="0"/>
                  </a:cubicBezTo>
                  <a:close/>
                </a:path>
              </a:pathLst>
            </a:custGeom>
            <a:solidFill>
              <a:schemeClr val="dk1"/>
            </a:solidFill>
            <a:ln>
              <a:noFill/>
            </a:ln>
          </p:spPr>
          <p:style>
            <a:lnRef idx="0"/>
            <a:fillRef idx="0"/>
            <a:effectRef idx="0"/>
            <a:fontRef idx="minor"/>
          </p:style>
        </p:sp>
        <p:sp>
          <p:nvSpPr>
            <p:cNvPr id="988" name="CustomShape 8"/>
            <p:cNvSpPr/>
            <p:nvPr/>
          </p:nvSpPr>
          <p:spPr>
            <a:xfrm>
              <a:off x="2435760" y="2012040"/>
              <a:ext cx="95760" cy="84240"/>
            </a:xfrm>
            <a:custGeom>
              <a:avLst/>
              <a:gdLst/>
              <a:ahLst/>
              <a:rect l="l" t="t" r="r" b="b"/>
              <a:pathLst>
                <a:path w="3083" h="2715">
                  <a:moveTo>
                    <a:pt x="2848" y="1"/>
                  </a:moveTo>
                  <a:cubicBezTo>
                    <a:pt x="2799" y="1"/>
                    <a:pt x="2747" y="24"/>
                    <a:pt x="2689" y="70"/>
                  </a:cubicBezTo>
                  <a:cubicBezTo>
                    <a:pt x="2110" y="1136"/>
                    <a:pt x="1159" y="1808"/>
                    <a:pt x="93" y="2295"/>
                  </a:cubicBezTo>
                  <a:cubicBezTo>
                    <a:pt x="1" y="2388"/>
                    <a:pt x="1" y="2481"/>
                    <a:pt x="1" y="2573"/>
                  </a:cubicBezTo>
                  <a:cubicBezTo>
                    <a:pt x="1" y="2638"/>
                    <a:pt x="92" y="2715"/>
                    <a:pt x="178" y="2715"/>
                  </a:cubicBezTo>
                  <a:cubicBezTo>
                    <a:pt x="215" y="2715"/>
                    <a:pt x="251" y="2701"/>
                    <a:pt x="279" y="2666"/>
                  </a:cubicBezTo>
                  <a:cubicBezTo>
                    <a:pt x="1438" y="2202"/>
                    <a:pt x="2411" y="1414"/>
                    <a:pt x="3083" y="348"/>
                  </a:cubicBezTo>
                  <a:cubicBezTo>
                    <a:pt x="3083" y="256"/>
                    <a:pt x="3083" y="70"/>
                    <a:pt x="2990" y="70"/>
                  </a:cubicBezTo>
                  <a:cubicBezTo>
                    <a:pt x="2944" y="24"/>
                    <a:pt x="2898" y="1"/>
                    <a:pt x="2848" y="1"/>
                  </a:cubicBezTo>
                  <a:close/>
                </a:path>
              </a:pathLst>
            </a:custGeom>
            <a:solidFill>
              <a:schemeClr val="dk1"/>
            </a:solidFill>
            <a:ln>
              <a:noFill/>
            </a:ln>
          </p:spPr>
          <p:style>
            <a:lnRef idx="0"/>
            <a:fillRef idx="0"/>
            <a:effectRef idx="0"/>
            <a:fontRef idx="minor"/>
          </p:style>
        </p:sp>
        <p:sp>
          <p:nvSpPr>
            <p:cNvPr id="989" name="CustomShape 9"/>
            <p:cNvSpPr/>
            <p:nvPr/>
          </p:nvSpPr>
          <p:spPr>
            <a:xfrm>
              <a:off x="2435760" y="1748880"/>
              <a:ext cx="95760" cy="83520"/>
            </a:xfrm>
            <a:custGeom>
              <a:avLst/>
              <a:gdLst/>
              <a:ahLst/>
              <a:rect l="l" t="t" r="r" b="b"/>
              <a:pathLst>
                <a:path w="3083" h="2689">
                  <a:moveTo>
                    <a:pt x="279" y="0"/>
                  </a:moveTo>
                  <a:cubicBezTo>
                    <a:pt x="186" y="0"/>
                    <a:pt x="93" y="0"/>
                    <a:pt x="1" y="93"/>
                  </a:cubicBezTo>
                  <a:cubicBezTo>
                    <a:pt x="1" y="301"/>
                    <a:pt x="1" y="394"/>
                    <a:pt x="93" y="394"/>
                  </a:cubicBezTo>
                  <a:cubicBezTo>
                    <a:pt x="1159" y="881"/>
                    <a:pt x="2017" y="1646"/>
                    <a:pt x="2689" y="2619"/>
                  </a:cubicBezTo>
                  <a:cubicBezTo>
                    <a:pt x="2747" y="2665"/>
                    <a:pt x="2799" y="2688"/>
                    <a:pt x="2848" y="2688"/>
                  </a:cubicBezTo>
                  <a:cubicBezTo>
                    <a:pt x="2898" y="2688"/>
                    <a:pt x="2944" y="2665"/>
                    <a:pt x="2990" y="2619"/>
                  </a:cubicBezTo>
                  <a:cubicBezTo>
                    <a:pt x="3083" y="2619"/>
                    <a:pt x="3083" y="2410"/>
                    <a:pt x="3083" y="2318"/>
                  </a:cubicBezTo>
                  <a:cubicBezTo>
                    <a:pt x="2411" y="1367"/>
                    <a:pt x="1438" y="487"/>
                    <a:pt x="279" y="0"/>
                  </a:cubicBezTo>
                  <a:close/>
                </a:path>
              </a:pathLst>
            </a:custGeom>
            <a:solidFill>
              <a:schemeClr val="dk1"/>
            </a:solidFill>
            <a:ln>
              <a:noFill/>
            </a:ln>
          </p:spPr>
          <p:style>
            <a:lnRef idx="0"/>
            <a:fillRef idx="0"/>
            <a:effectRef idx="0"/>
            <a:fontRef idx="minor"/>
          </p:style>
        </p:sp>
        <p:sp>
          <p:nvSpPr>
            <p:cNvPr id="990" name="CustomShape 10"/>
            <p:cNvSpPr/>
            <p:nvPr/>
          </p:nvSpPr>
          <p:spPr>
            <a:xfrm>
              <a:off x="2248200" y="1821240"/>
              <a:ext cx="63360" cy="204120"/>
            </a:xfrm>
            <a:custGeom>
              <a:avLst/>
              <a:gdLst/>
              <a:ahLst/>
              <a:rect l="l" t="t" r="r" b="b"/>
              <a:pathLst>
                <a:path w="2040" h="6554">
                  <a:moveTo>
                    <a:pt x="1646" y="1"/>
                  </a:moveTo>
                  <a:cubicBezTo>
                    <a:pt x="580" y="789"/>
                    <a:pt x="0" y="2040"/>
                    <a:pt x="0" y="3291"/>
                  </a:cubicBezTo>
                  <a:cubicBezTo>
                    <a:pt x="0" y="4543"/>
                    <a:pt x="580" y="5794"/>
                    <a:pt x="1646" y="6466"/>
                  </a:cubicBezTo>
                  <a:cubicBezTo>
                    <a:pt x="1692" y="6524"/>
                    <a:pt x="1744" y="6553"/>
                    <a:pt x="1796" y="6553"/>
                  </a:cubicBezTo>
                  <a:cubicBezTo>
                    <a:pt x="1849" y="6553"/>
                    <a:pt x="1901" y="6524"/>
                    <a:pt x="1947" y="6466"/>
                  </a:cubicBezTo>
                  <a:cubicBezTo>
                    <a:pt x="2040" y="6374"/>
                    <a:pt x="1947" y="6188"/>
                    <a:pt x="1854" y="6188"/>
                  </a:cubicBezTo>
                  <a:cubicBezTo>
                    <a:pt x="974" y="5516"/>
                    <a:pt x="394" y="4450"/>
                    <a:pt x="394" y="3291"/>
                  </a:cubicBezTo>
                  <a:cubicBezTo>
                    <a:pt x="394" y="2133"/>
                    <a:pt x="974" y="1067"/>
                    <a:pt x="1854" y="395"/>
                  </a:cubicBezTo>
                  <a:cubicBezTo>
                    <a:pt x="1947" y="302"/>
                    <a:pt x="1947" y="209"/>
                    <a:pt x="1947" y="93"/>
                  </a:cubicBezTo>
                  <a:cubicBezTo>
                    <a:pt x="1854" y="1"/>
                    <a:pt x="1738" y="1"/>
                    <a:pt x="1646" y="1"/>
                  </a:cubicBezTo>
                  <a:close/>
                </a:path>
              </a:pathLst>
            </a:custGeom>
            <a:solidFill>
              <a:schemeClr val="dk1"/>
            </a:solidFill>
            <a:ln>
              <a:noFill/>
            </a:ln>
          </p:spPr>
          <p:style>
            <a:lnRef idx="0"/>
            <a:fillRef idx="0"/>
            <a:effectRef idx="0"/>
            <a:fontRef idx="minor"/>
          </p:style>
        </p:sp>
        <p:sp>
          <p:nvSpPr>
            <p:cNvPr id="991" name="CustomShape 11"/>
            <p:cNvSpPr/>
            <p:nvPr/>
          </p:nvSpPr>
          <p:spPr>
            <a:xfrm>
              <a:off x="2435760" y="1821240"/>
              <a:ext cx="59760" cy="203040"/>
            </a:xfrm>
            <a:custGeom>
              <a:avLst/>
              <a:gdLst/>
              <a:ahLst/>
              <a:rect l="l" t="t" r="r" b="b"/>
              <a:pathLst>
                <a:path w="1925" h="6516">
                  <a:moveTo>
                    <a:pt x="371" y="1"/>
                  </a:moveTo>
                  <a:cubicBezTo>
                    <a:pt x="279" y="1"/>
                    <a:pt x="93" y="1"/>
                    <a:pt x="93" y="93"/>
                  </a:cubicBezTo>
                  <a:cubicBezTo>
                    <a:pt x="1" y="209"/>
                    <a:pt x="1" y="302"/>
                    <a:pt x="93" y="395"/>
                  </a:cubicBezTo>
                  <a:cubicBezTo>
                    <a:pt x="951" y="1067"/>
                    <a:pt x="1530" y="2133"/>
                    <a:pt x="1530" y="3291"/>
                  </a:cubicBezTo>
                  <a:cubicBezTo>
                    <a:pt x="1530" y="4358"/>
                    <a:pt x="951" y="5516"/>
                    <a:pt x="93" y="6188"/>
                  </a:cubicBezTo>
                  <a:cubicBezTo>
                    <a:pt x="1" y="6188"/>
                    <a:pt x="1" y="6281"/>
                    <a:pt x="1" y="6374"/>
                  </a:cubicBezTo>
                  <a:cubicBezTo>
                    <a:pt x="66" y="6439"/>
                    <a:pt x="131" y="6515"/>
                    <a:pt x="196" y="6515"/>
                  </a:cubicBezTo>
                  <a:cubicBezTo>
                    <a:pt x="223" y="6515"/>
                    <a:pt x="251" y="6501"/>
                    <a:pt x="279" y="6466"/>
                  </a:cubicBezTo>
                  <a:cubicBezTo>
                    <a:pt x="1345" y="5702"/>
                    <a:pt x="1924" y="4543"/>
                    <a:pt x="1924" y="3291"/>
                  </a:cubicBezTo>
                  <a:cubicBezTo>
                    <a:pt x="1924" y="2619"/>
                    <a:pt x="1832" y="2040"/>
                    <a:pt x="1530" y="1461"/>
                  </a:cubicBezTo>
                  <a:cubicBezTo>
                    <a:pt x="1252" y="881"/>
                    <a:pt x="858" y="395"/>
                    <a:pt x="371" y="1"/>
                  </a:cubicBezTo>
                  <a:close/>
                </a:path>
              </a:pathLst>
            </a:custGeom>
            <a:solidFill>
              <a:schemeClr val="dk1"/>
            </a:solidFill>
            <a:ln>
              <a:noFill/>
            </a:ln>
          </p:spPr>
          <p:style>
            <a:lnRef idx="0"/>
            <a:fillRef idx="0"/>
            <a:effectRef idx="0"/>
            <a:fontRef idx="minor"/>
          </p:style>
        </p:sp>
        <p:sp>
          <p:nvSpPr>
            <p:cNvPr id="992" name="CustomShape 12"/>
            <p:cNvSpPr/>
            <p:nvPr/>
          </p:nvSpPr>
          <p:spPr>
            <a:xfrm>
              <a:off x="2302560" y="1854360"/>
              <a:ext cx="138600" cy="138600"/>
            </a:xfrm>
            <a:custGeom>
              <a:avLst/>
              <a:gdLst/>
              <a:ahLst/>
              <a:rect l="l" t="t" r="r" b="b"/>
              <a:pathLst>
                <a:path w="4451" h="4451">
                  <a:moveTo>
                    <a:pt x="2225" y="395"/>
                  </a:moveTo>
                  <a:cubicBezTo>
                    <a:pt x="3199" y="395"/>
                    <a:pt x="4056" y="1159"/>
                    <a:pt x="4056" y="2225"/>
                  </a:cubicBezTo>
                  <a:cubicBezTo>
                    <a:pt x="4056" y="3199"/>
                    <a:pt x="3199" y="3964"/>
                    <a:pt x="2225" y="3964"/>
                  </a:cubicBezTo>
                  <a:cubicBezTo>
                    <a:pt x="1275" y="3964"/>
                    <a:pt x="394" y="3199"/>
                    <a:pt x="394" y="2225"/>
                  </a:cubicBezTo>
                  <a:cubicBezTo>
                    <a:pt x="394" y="1159"/>
                    <a:pt x="1275" y="395"/>
                    <a:pt x="2225" y="395"/>
                  </a:cubicBezTo>
                  <a:close/>
                  <a:moveTo>
                    <a:pt x="2225" y="1"/>
                  </a:moveTo>
                  <a:cubicBezTo>
                    <a:pt x="974" y="1"/>
                    <a:pt x="0" y="974"/>
                    <a:pt x="0" y="2225"/>
                  </a:cubicBezTo>
                  <a:cubicBezTo>
                    <a:pt x="0" y="3384"/>
                    <a:pt x="974" y="4450"/>
                    <a:pt x="2225" y="4450"/>
                  </a:cubicBezTo>
                  <a:cubicBezTo>
                    <a:pt x="3477" y="4450"/>
                    <a:pt x="4450" y="3384"/>
                    <a:pt x="4450" y="2225"/>
                  </a:cubicBezTo>
                  <a:cubicBezTo>
                    <a:pt x="4450" y="974"/>
                    <a:pt x="3477" y="1"/>
                    <a:pt x="2225" y="1"/>
                  </a:cubicBezTo>
                  <a:close/>
                </a:path>
              </a:pathLst>
            </a:custGeom>
            <a:solidFill>
              <a:schemeClr val="dk1"/>
            </a:solidFill>
            <a:ln>
              <a:noFill/>
            </a:ln>
          </p:spPr>
          <p:style>
            <a:lnRef idx="0"/>
            <a:fillRef idx="0"/>
            <a:effectRef idx="0"/>
            <a:fontRef idx="minor"/>
          </p:style>
        </p:sp>
        <p:sp>
          <p:nvSpPr>
            <p:cNvPr id="993" name="CustomShape 13"/>
            <p:cNvSpPr/>
            <p:nvPr/>
          </p:nvSpPr>
          <p:spPr>
            <a:xfrm>
              <a:off x="2329920" y="1769760"/>
              <a:ext cx="84240" cy="75600"/>
            </a:xfrm>
            <a:custGeom>
              <a:avLst/>
              <a:gdLst/>
              <a:ahLst/>
              <a:rect l="l" t="t" r="r" b="b"/>
              <a:pathLst>
                <a:path w="2712" h="2434">
                  <a:moveTo>
                    <a:pt x="2016" y="394"/>
                  </a:moveTo>
                  <a:cubicBezTo>
                    <a:pt x="2132" y="394"/>
                    <a:pt x="2225" y="487"/>
                    <a:pt x="2225" y="695"/>
                  </a:cubicBezTo>
                  <a:lnTo>
                    <a:pt x="2225" y="2040"/>
                  </a:lnTo>
                  <a:lnTo>
                    <a:pt x="487" y="2040"/>
                  </a:lnTo>
                  <a:lnTo>
                    <a:pt x="487" y="695"/>
                  </a:lnTo>
                  <a:cubicBezTo>
                    <a:pt x="487" y="487"/>
                    <a:pt x="579" y="394"/>
                    <a:pt x="672" y="394"/>
                  </a:cubicBezTo>
                  <a:close/>
                  <a:moveTo>
                    <a:pt x="672" y="0"/>
                  </a:moveTo>
                  <a:cubicBezTo>
                    <a:pt x="278" y="0"/>
                    <a:pt x="0" y="301"/>
                    <a:pt x="0" y="695"/>
                  </a:cubicBezTo>
                  <a:lnTo>
                    <a:pt x="0" y="2225"/>
                  </a:lnTo>
                  <a:cubicBezTo>
                    <a:pt x="0" y="2318"/>
                    <a:pt x="93" y="2434"/>
                    <a:pt x="185" y="2434"/>
                  </a:cubicBezTo>
                  <a:lnTo>
                    <a:pt x="2503" y="2434"/>
                  </a:lnTo>
                  <a:cubicBezTo>
                    <a:pt x="2596" y="2434"/>
                    <a:pt x="2712" y="2318"/>
                    <a:pt x="2712" y="2225"/>
                  </a:cubicBezTo>
                  <a:lnTo>
                    <a:pt x="2712" y="695"/>
                  </a:lnTo>
                  <a:cubicBezTo>
                    <a:pt x="2712" y="301"/>
                    <a:pt x="2410" y="0"/>
                    <a:pt x="2016" y="0"/>
                  </a:cubicBezTo>
                  <a:close/>
                </a:path>
              </a:pathLst>
            </a:custGeom>
            <a:solidFill>
              <a:schemeClr val="dk1"/>
            </a:solidFill>
            <a:ln>
              <a:noFill/>
            </a:ln>
          </p:spPr>
          <p:style>
            <a:lnRef idx="0"/>
            <a:fillRef idx="0"/>
            <a:effectRef idx="0"/>
            <a:fontRef idx="minor"/>
          </p:style>
        </p:sp>
        <p:sp>
          <p:nvSpPr>
            <p:cNvPr id="994" name="CustomShape 14"/>
            <p:cNvSpPr/>
            <p:nvPr/>
          </p:nvSpPr>
          <p:spPr>
            <a:xfrm>
              <a:off x="2324160" y="1701000"/>
              <a:ext cx="80640" cy="68400"/>
            </a:xfrm>
            <a:custGeom>
              <a:avLst/>
              <a:gdLst/>
              <a:ahLst/>
              <a:rect l="l" t="t" r="r" b="b"/>
              <a:pathLst>
                <a:path w="2597" h="2203">
                  <a:moveTo>
                    <a:pt x="1530" y="371"/>
                  </a:moveTo>
                  <a:cubicBezTo>
                    <a:pt x="1832" y="371"/>
                    <a:pt x="2110" y="580"/>
                    <a:pt x="2202" y="858"/>
                  </a:cubicBezTo>
                  <a:lnTo>
                    <a:pt x="580" y="858"/>
                  </a:lnTo>
                  <a:cubicBezTo>
                    <a:pt x="673" y="673"/>
                    <a:pt x="951" y="371"/>
                    <a:pt x="1530" y="371"/>
                  </a:cubicBezTo>
                  <a:close/>
                  <a:moveTo>
                    <a:pt x="2202" y="1345"/>
                  </a:moveTo>
                  <a:cubicBezTo>
                    <a:pt x="2110" y="1530"/>
                    <a:pt x="1832" y="1739"/>
                    <a:pt x="1530" y="1739"/>
                  </a:cubicBezTo>
                  <a:cubicBezTo>
                    <a:pt x="1252" y="1739"/>
                    <a:pt x="951" y="1530"/>
                    <a:pt x="858" y="1345"/>
                  </a:cubicBezTo>
                  <a:close/>
                  <a:moveTo>
                    <a:pt x="1530" y="1"/>
                  </a:moveTo>
                  <a:cubicBezTo>
                    <a:pt x="580" y="1"/>
                    <a:pt x="93" y="673"/>
                    <a:pt x="1" y="1043"/>
                  </a:cubicBezTo>
                  <a:cubicBezTo>
                    <a:pt x="1" y="1159"/>
                    <a:pt x="93" y="1345"/>
                    <a:pt x="186" y="1345"/>
                  </a:cubicBezTo>
                  <a:lnTo>
                    <a:pt x="464" y="1345"/>
                  </a:lnTo>
                  <a:cubicBezTo>
                    <a:pt x="580" y="1831"/>
                    <a:pt x="951" y="2202"/>
                    <a:pt x="1530" y="2202"/>
                  </a:cubicBezTo>
                  <a:cubicBezTo>
                    <a:pt x="2110" y="2202"/>
                    <a:pt x="2596" y="1739"/>
                    <a:pt x="2596" y="1043"/>
                  </a:cubicBezTo>
                  <a:cubicBezTo>
                    <a:pt x="2596" y="464"/>
                    <a:pt x="2110" y="1"/>
                    <a:pt x="1530" y="1"/>
                  </a:cubicBezTo>
                  <a:close/>
                </a:path>
              </a:pathLst>
            </a:custGeom>
            <a:solidFill>
              <a:schemeClr val="dk1"/>
            </a:solidFill>
            <a:ln>
              <a:noFill/>
            </a:ln>
          </p:spPr>
          <p:style>
            <a:lnRef idx="0"/>
            <a:fillRef idx="0"/>
            <a:effectRef idx="0"/>
            <a:fontRef idx="minor"/>
          </p:style>
        </p:sp>
        <p:sp>
          <p:nvSpPr>
            <p:cNvPr id="995" name="CustomShape 15"/>
            <p:cNvSpPr/>
            <p:nvPr/>
          </p:nvSpPr>
          <p:spPr>
            <a:xfrm>
              <a:off x="2511000" y="1918080"/>
              <a:ext cx="84240" cy="74880"/>
            </a:xfrm>
            <a:custGeom>
              <a:avLst/>
              <a:gdLst/>
              <a:ahLst/>
              <a:rect l="l" t="t" r="r" b="b"/>
              <a:pathLst>
                <a:path w="2713" h="2411">
                  <a:moveTo>
                    <a:pt x="2017" y="371"/>
                  </a:moveTo>
                  <a:cubicBezTo>
                    <a:pt x="2133" y="371"/>
                    <a:pt x="2226" y="464"/>
                    <a:pt x="2226" y="579"/>
                  </a:cubicBezTo>
                  <a:lnTo>
                    <a:pt x="2226" y="1924"/>
                  </a:lnTo>
                  <a:lnTo>
                    <a:pt x="488" y="1924"/>
                  </a:lnTo>
                  <a:lnTo>
                    <a:pt x="488" y="579"/>
                  </a:lnTo>
                  <a:cubicBezTo>
                    <a:pt x="488" y="464"/>
                    <a:pt x="580" y="371"/>
                    <a:pt x="673" y="371"/>
                  </a:cubicBezTo>
                  <a:close/>
                  <a:moveTo>
                    <a:pt x="673" y="0"/>
                  </a:moveTo>
                  <a:cubicBezTo>
                    <a:pt x="279" y="0"/>
                    <a:pt x="1" y="278"/>
                    <a:pt x="1" y="579"/>
                  </a:cubicBezTo>
                  <a:lnTo>
                    <a:pt x="1" y="2109"/>
                  </a:lnTo>
                  <a:cubicBezTo>
                    <a:pt x="1" y="2318"/>
                    <a:pt x="94" y="2410"/>
                    <a:pt x="186" y="2410"/>
                  </a:cubicBezTo>
                  <a:lnTo>
                    <a:pt x="2504" y="2410"/>
                  </a:lnTo>
                  <a:cubicBezTo>
                    <a:pt x="2597" y="2410"/>
                    <a:pt x="2712" y="2318"/>
                    <a:pt x="2712" y="2109"/>
                  </a:cubicBezTo>
                  <a:lnTo>
                    <a:pt x="2712" y="579"/>
                  </a:lnTo>
                  <a:cubicBezTo>
                    <a:pt x="2712" y="278"/>
                    <a:pt x="2411" y="0"/>
                    <a:pt x="2017" y="0"/>
                  </a:cubicBezTo>
                  <a:close/>
                </a:path>
              </a:pathLst>
            </a:custGeom>
            <a:solidFill>
              <a:schemeClr val="dk1"/>
            </a:solidFill>
            <a:ln>
              <a:noFill/>
            </a:ln>
          </p:spPr>
          <p:style>
            <a:lnRef idx="0"/>
            <a:fillRef idx="0"/>
            <a:effectRef idx="0"/>
            <a:fontRef idx="minor"/>
          </p:style>
        </p:sp>
        <p:sp>
          <p:nvSpPr>
            <p:cNvPr id="996" name="CustomShape 16"/>
            <p:cNvSpPr/>
            <p:nvPr/>
          </p:nvSpPr>
          <p:spPr>
            <a:xfrm>
              <a:off x="2505240" y="1845720"/>
              <a:ext cx="80640" cy="68400"/>
            </a:xfrm>
            <a:custGeom>
              <a:avLst/>
              <a:gdLst/>
              <a:ahLst/>
              <a:rect l="l" t="t" r="r" b="b"/>
              <a:pathLst>
                <a:path w="2597" h="2203">
                  <a:moveTo>
                    <a:pt x="1530" y="464"/>
                  </a:moveTo>
                  <a:cubicBezTo>
                    <a:pt x="1831" y="464"/>
                    <a:pt x="2109" y="673"/>
                    <a:pt x="2202" y="951"/>
                  </a:cubicBezTo>
                  <a:lnTo>
                    <a:pt x="580" y="951"/>
                  </a:lnTo>
                  <a:cubicBezTo>
                    <a:pt x="673" y="673"/>
                    <a:pt x="951" y="464"/>
                    <a:pt x="1530" y="464"/>
                  </a:cubicBezTo>
                  <a:close/>
                  <a:moveTo>
                    <a:pt x="2202" y="1345"/>
                  </a:moveTo>
                  <a:cubicBezTo>
                    <a:pt x="2109" y="1623"/>
                    <a:pt x="1831" y="1831"/>
                    <a:pt x="1530" y="1831"/>
                  </a:cubicBezTo>
                  <a:cubicBezTo>
                    <a:pt x="1252" y="1831"/>
                    <a:pt x="951" y="1623"/>
                    <a:pt x="858" y="1345"/>
                  </a:cubicBezTo>
                  <a:close/>
                  <a:moveTo>
                    <a:pt x="1530" y="1"/>
                  </a:moveTo>
                  <a:cubicBezTo>
                    <a:pt x="580" y="1"/>
                    <a:pt x="93" y="765"/>
                    <a:pt x="0" y="1043"/>
                  </a:cubicBezTo>
                  <a:cubicBezTo>
                    <a:pt x="0" y="1252"/>
                    <a:pt x="93" y="1345"/>
                    <a:pt x="186" y="1345"/>
                  </a:cubicBezTo>
                  <a:lnTo>
                    <a:pt x="464" y="1345"/>
                  </a:lnTo>
                  <a:cubicBezTo>
                    <a:pt x="580" y="1831"/>
                    <a:pt x="951" y="2202"/>
                    <a:pt x="1530" y="2202"/>
                  </a:cubicBezTo>
                  <a:cubicBezTo>
                    <a:pt x="2109" y="2202"/>
                    <a:pt x="2596" y="1739"/>
                    <a:pt x="2596" y="1159"/>
                  </a:cubicBezTo>
                  <a:cubicBezTo>
                    <a:pt x="2596" y="580"/>
                    <a:pt x="2109" y="1"/>
                    <a:pt x="1530" y="1"/>
                  </a:cubicBezTo>
                  <a:close/>
                </a:path>
              </a:pathLst>
            </a:custGeom>
            <a:solidFill>
              <a:schemeClr val="dk1"/>
            </a:solidFill>
            <a:ln>
              <a:noFill/>
            </a:ln>
          </p:spPr>
          <p:style>
            <a:lnRef idx="0"/>
            <a:fillRef idx="0"/>
            <a:effectRef idx="0"/>
            <a:fontRef idx="minor"/>
          </p:style>
        </p:sp>
        <p:sp>
          <p:nvSpPr>
            <p:cNvPr id="997" name="CustomShape 17"/>
            <p:cNvSpPr/>
            <p:nvPr/>
          </p:nvSpPr>
          <p:spPr>
            <a:xfrm>
              <a:off x="2329920" y="2068560"/>
              <a:ext cx="84240" cy="74880"/>
            </a:xfrm>
            <a:custGeom>
              <a:avLst/>
              <a:gdLst/>
              <a:ahLst/>
              <a:rect l="l" t="t" r="r" b="b"/>
              <a:pathLst>
                <a:path w="2712" h="2411">
                  <a:moveTo>
                    <a:pt x="2016" y="487"/>
                  </a:moveTo>
                  <a:cubicBezTo>
                    <a:pt x="2132" y="487"/>
                    <a:pt x="2225" y="580"/>
                    <a:pt x="2225" y="673"/>
                  </a:cubicBezTo>
                  <a:lnTo>
                    <a:pt x="2225" y="2017"/>
                  </a:lnTo>
                  <a:lnTo>
                    <a:pt x="487" y="2017"/>
                  </a:lnTo>
                  <a:lnTo>
                    <a:pt x="487" y="673"/>
                  </a:lnTo>
                  <a:cubicBezTo>
                    <a:pt x="487" y="580"/>
                    <a:pt x="579" y="487"/>
                    <a:pt x="672" y="487"/>
                  </a:cubicBezTo>
                  <a:close/>
                  <a:moveTo>
                    <a:pt x="672" y="0"/>
                  </a:moveTo>
                  <a:cubicBezTo>
                    <a:pt x="278" y="0"/>
                    <a:pt x="0" y="279"/>
                    <a:pt x="0" y="673"/>
                  </a:cubicBezTo>
                  <a:lnTo>
                    <a:pt x="0" y="2225"/>
                  </a:lnTo>
                  <a:cubicBezTo>
                    <a:pt x="0" y="2318"/>
                    <a:pt x="93" y="2411"/>
                    <a:pt x="185" y="2411"/>
                  </a:cubicBezTo>
                  <a:lnTo>
                    <a:pt x="2503" y="2411"/>
                  </a:lnTo>
                  <a:cubicBezTo>
                    <a:pt x="2596" y="2411"/>
                    <a:pt x="2712" y="2318"/>
                    <a:pt x="2712" y="2225"/>
                  </a:cubicBezTo>
                  <a:lnTo>
                    <a:pt x="2712" y="673"/>
                  </a:lnTo>
                  <a:cubicBezTo>
                    <a:pt x="2712" y="279"/>
                    <a:pt x="2410" y="0"/>
                    <a:pt x="2016" y="0"/>
                  </a:cubicBezTo>
                  <a:close/>
                </a:path>
              </a:pathLst>
            </a:custGeom>
            <a:solidFill>
              <a:schemeClr val="dk1"/>
            </a:solidFill>
            <a:ln>
              <a:noFill/>
            </a:ln>
          </p:spPr>
          <p:style>
            <a:lnRef idx="0"/>
            <a:fillRef idx="0"/>
            <a:effectRef idx="0"/>
            <a:fontRef idx="minor"/>
          </p:style>
        </p:sp>
        <p:sp>
          <p:nvSpPr>
            <p:cNvPr id="998" name="CustomShape 18"/>
            <p:cNvSpPr/>
            <p:nvPr/>
          </p:nvSpPr>
          <p:spPr>
            <a:xfrm>
              <a:off x="2324160" y="1999080"/>
              <a:ext cx="80640" cy="69120"/>
            </a:xfrm>
            <a:custGeom>
              <a:avLst/>
              <a:gdLst/>
              <a:ahLst/>
              <a:rect l="l" t="t" r="r" b="b"/>
              <a:pathLst>
                <a:path w="2597" h="2226">
                  <a:moveTo>
                    <a:pt x="1530" y="487"/>
                  </a:moveTo>
                  <a:cubicBezTo>
                    <a:pt x="1832" y="487"/>
                    <a:pt x="2110" y="673"/>
                    <a:pt x="2202" y="881"/>
                  </a:cubicBezTo>
                  <a:lnTo>
                    <a:pt x="580" y="881"/>
                  </a:lnTo>
                  <a:cubicBezTo>
                    <a:pt x="673" y="673"/>
                    <a:pt x="951" y="487"/>
                    <a:pt x="1530" y="487"/>
                  </a:cubicBezTo>
                  <a:close/>
                  <a:moveTo>
                    <a:pt x="2202" y="1345"/>
                  </a:moveTo>
                  <a:cubicBezTo>
                    <a:pt x="2110" y="1646"/>
                    <a:pt x="1832" y="1831"/>
                    <a:pt x="1530" y="1831"/>
                  </a:cubicBezTo>
                  <a:cubicBezTo>
                    <a:pt x="1252" y="1831"/>
                    <a:pt x="951" y="1646"/>
                    <a:pt x="858" y="1345"/>
                  </a:cubicBezTo>
                  <a:close/>
                  <a:moveTo>
                    <a:pt x="1530" y="1"/>
                  </a:moveTo>
                  <a:cubicBezTo>
                    <a:pt x="580" y="1"/>
                    <a:pt x="93" y="673"/>
                    <a:pt x="1" y="1067"/>
                  </a:cubicBezTo>
                  <a:cubicBezTo>
                    <a:pt x="1" y="1159"/>
                    <a:pt x="93" y="1345"/>
                    <a:pt x="186" y="1345"/>
                  </a:cubicBezTo>
                  <a:lnTo>
                    <a:pt x="464" y="1345"/>
                  </a:lnTo>
                  <a:cubicBezTo>
                    <a:pt x="580" y="1831"/>
                    <a:pt x="951" y="2225"/>
                    <a:pt x="1530" y="2225"/>
                  </a:cubicBezTo>
                  <a:cubicBezTo>
                    <a:pt x="2110" y="2225"/>
                    <a:pt x="2596" y="1739"/>
                    <a:pt x="2596" y="1159"/>
                  </a:cubicBezTo>
                  <a:cubicBezTo>
                    <a:pt x="2596" y="487"/>
                    <a:pt x="2110" y="1"/>
                    <a:pt x="1530" y="1"/>
                  </a:cubicBezTo>
                  <a:close/>
                </a:path>
              </a:pathLst>
            </a:custGeom>
            <a:solidFill>
              <a:schemeClr val="dk1"/>
            </a:solidFill>
            <a:ln>
              <a:noFill/>
            </a:ln>
          </p:spPr>
          <p:style>
            <a:lnRef idx="0"/>
            <a:fillRef idx="0"/>
            <a:effectRef idx="0"/>
            <a:fontRef idx="minor"/>
          </p:style>
        </p:sp>
        <p:sp>
          <p:nvSpPr>
            <p:cNvPr id="999" name="CustomShape 19"/>
            <p:cNvSpPr/>
            <p:nvPr/>
          </p:nvSpPr>
          <p:spPr>
            <a:xfrm>
              <a:off x="2157840" y="1923840"/>
              <a:ext cx="81360" cy="74880"/>
            </a:xfrm>
            <a:custGeom>
              <a:avLst/>
              <a:gdLst/>
              <a:ahLst/>
              <a:rect l="l" t="t" r="r" b="b"/>
              <a:pathLst>
                <a:path w="2620" h="2411">
                  <a:moveTo>
                    <a:pt x="1947" y="394"/>
                  </a:moveTo>
                  <a:cubicBezTo>
                    <a:pt x="2133" y="394"/>
                    <a:pt x="2225" y="487"/>
                    <a:pt x="2225" y="673"/>
                  </a:cubicBezTo>
                  <a:lnTo>
                    <a:pt x="2225" y="2017"/>
                  </a:lnTo>
                  <a:lnTo>
                    <a:pt x="394" y="2017"/>
                  </a:lnTo>
                  <a:lnTo>
                    <a:pt x="394" y="673"/>
                  </a:lnTo>
                  <a:cubicBezTo>
                    <a:pt x="394" y="487"/>
                    <a:pt x="487" y="394"/>
                    <a:pt x="580" y="394"/>
                  </a:cubicBezTo>
                  <a:close/>
                  <a:moveTo>
                    <a:pt x="580" y="0"/>
                  </a:moveTo>
                  <a:cubicBezTo>
                    <a:pt x="302" y="0"/>
                    <a:pt x="0" y="279"/>
                    <a:pt x="0" y="673"/>
                  </a:cubicBezTo>
                  <a:lnTo>
                    <a:pt x="0" y="2225"/>
                  </a:lnTo>
                  <a:cubicBezTo>
                    <a:pt x="0" y="2318"/>
                    <a:pt x="116" y="2411"/>
                    <a:pt x="209" y="2411"/>
                  </a:cubicBezTo>
                  <a:lnTo>
                    <a:pt x="2434" y="2411"/>
                  </a:lnTo>
                  <a:cubicBezTo>
                    <a:pt x="2526" y="2411"/>
                    <a:pt x="2619" y="2318"/>
                    <a:pt x="2619" y="2225"/>
                  </a:cubicBezTo>
                  <a:lnTo>
                    <a:pt x="2619" y="673"/>
                  </a:lnTo>
                  <a:cubicBezTo>
                    <a:pt x="2619" y="279"/>
                    <a:pt x="2318" y="0"/>
                    <a:pt x="1947" y="0"/>
                  </a:cubicBezTo>
                  <a:close/>
                </a:path>
              </a:pathLst>
            </a:custGeom>
            <a:solidFill>
              <a:schemeClr val="dk1"/>
            </a:solidFill>
            <a:ln>
              <a:noFill/>
            </a:ln>
          </p:spPr>
          <p:style>
            <a:lnRef idx="0"/>
            <a:fillRef idx="0"/>
            <a:effectRef idx="0"/>
            <a:fontRef idx="minor"/>
          </p:style>
        </p:sp>
        <p:sp>
          <p:nvSpPr>
            <p:cNvPr id="1000" name="CustomShape 20"/>
            <p:cNvSpPr/>
            <p:nvPr/>
          </p:nvSpPr>
          <p:spPr>
            <a:xfrm>
              <a:off x="2149200" y="1854360"/>
              <a:ext cx="84240" cy="69120"/>
            </a:xfrm>
            <a:custGeom>
              <a:avLst/>
              <a:gdLst/>
              <a:ahLst/>
              <a:rect l="l" t="t" r="r" b="b"/>
              <a:pathLst>
                <a:path w="2712" h="2226">
                  <a:moveTo>
                    <a:pt x="1553" y="395"/>
                  </a:moveTo>
                  <a:cubicBezTo>
                    <a:pt x="1831" y="395"/>
                    <a:pt x="2132" y="580"/>
                    <a:pt x="2225" y="881"/>
                  </a:cubicBezTo>
                  <a:lnTo>
                    <a:pt x="580" y="881"/>
                  </a:lnTo>
                  <a:cubicBezTo>
                    <a:pt x="672" y="673"/>
                    <a:pt x="974" y="395"/>
                    <a:pt x="1553" y="395"/>
                  </a:cubicBezTo>
                  <a:close/>
                  <a:moveTo>
                    <a:pt x="2225" y="1252"/>
                  </a:moveTo>
                  <a:cubicBezTo>
                    <a:pt x="2132" y="1553"/>
                    <a:pt x="1831" y="1739"/>
                    <a:pt x="1553" y="1739"/>
                  </a:cubicBezTo>
                  <a:cubicBezTo>
                    <a:pt x="1252" y="1739"/>
                    <a:pt x="1066" y="1553"/>
                    <a:pt x="974" y="1252"/>
                  </a:cubicBezTo>
                  <a:close/>
                  <a:moveTo>
                    <a:pt x="1553" y="1"/>
                  </a:moveTo>
                  <a:cubicBezTo>
                    <a:pt x="580" y="1"/>
                    <a:pt x="93" y="673"/>
                    <a:pt x="0" y="1067"/>
                  </a:cubicBezTo>
                  <a:cubicBezTo>
                    <a:pt x="0" y="1159"/>
                    <a:pt x="93" y="1252"/>
                    <a:pt x="186" y="1252"/>
                  </a:cubicBezTo>
                  <a:lnTo>
                    <a:pt x="487" y="1252"/>
                  </a:lnTo>
                  <a:cubicBezTo>
                    <a:pt x="580" y="1832"/>
                    <a:pt x="1066" y="2225"/>
                    <a:pt x="1553" y="2225"/>
                  </a:cubicBezTo>
                  <a:cubicBezTo>
                    <a:pt x="2225" y="2225"/>
                    <a:pt x="2712" y="1646"/>
                    <a:pt x="2712" y="1067"/>
                  </a:cubicBezTo>
                  <a:cubicBezTo>
                    <a:pt x="2712" y="487"/>
                    <a:pt x="2225" y="1"/>
                    <a:pt x="1553" y="1"/>
                  </a:cubicBezTo>
                  <a:close/>
                </a:path>
              </a:pathLst>
            </a:custGeom>
            <a:solidFill>
              <a:schemeClr val="dk1"/>
            </a:solidFill>
            <a:ln>
              <a:noFill/>
            </a:ln>
          </p:spPr>
          <p:style>
            <a:lnRef idx="0"/>
            <a:fillRef idx="0"/>
            <a:effectRef idx="0"/>
            <a:fontRef idx="minor"/>
          </p:style>
        </p:sp>
        <p:sp>
          <p:nvSpPr>
            <p:cNvPr id="1001" name="CustomShape 21"/>
            <p:cNvSpPr/>
            <p:nvPr/>
          </p:nvSpPr>
          <p:spPr>
            <a:xfrm>
              <a:off x="2347920" y="1875240"/>
              <a:ext cx="48240" cy="96480"/>
            </a:xfrm>
            <a:custGeom>
              <a:avLst/>
              <a:gdLst/>
              <a:ahLst/>
              <a:rect l="l" t="t" r="r" b="b"/>
              <a:pathLst>
                <a:path w="1554" h="3107">
                  <a:moveTo>
                    <a:pt x="765" y="1"/>
                  </a:moveTo>
                  <a:cubicBezTo>
                    <a:pt x="673" y="1"/>
                    <a:pt x="580" y="93"/>
                    <a:pt x="580" y="209"/>
                  </a:cubicBezTo>
                  <a:lnTo>
                    <a:pt x="580" y="302"/>
                  </a:lnTo>
                  <a:cubicBezTo>
                    <a:pt x="186" y="395"/>
                    <a:pt x="0" y="673"/>
                    <a:pt x="0" y="974"/>
                  </a:cubicBezTo>
                  <a:cubicBezTo>
                    <a:pt x="0" y="1461"/>
                    <a:pt x="279" y="1739"/>
                    <a:pt x="673" y="1739"/>
                  </a:cubicBezTo>
                  <a:lnTo>
                    <a:pt x="858" y="1739"/>
                  </a:lnTo>
                  <a:cubicBezTo>
                    <a:pt x="974" y="1739"/>
                    <a:pt x="1159" y="1832"/>
                    <a:pt x="1159" y="2040"/>
                  </a:cubicBezTo>
                  <a:cubicBezTo>
                    <a:pt x="1159" y="2226"/>
                    <a:pt x="974" y="2318"/>
                    <a:pt x="858" y="2318"/>
                  </a:cubicBezTo>
                  <a:lnTo>
                    <a:pt x="673" y="2318"/>
                  </a:lnTo>
                  <a:cubicBezTo>
                    <a:pt x="487" y="2318"/>
                    <a:pt x="394" y="2226"/>
                    <a:pt x="394" y="2133"/>
                  </a:cubicBezTo>
                  <a:cubicBezTo>
                    <a:pt x="394" y="1947"/>
                    <a:pt x="279" y="1947"/>
                    <a:pt x="186" y="1947"/>
                  </a:cubicBezTo>
                  <a:cubicBezTo>
                    <a:pt x="93" y="1947"/>
                    <a:pt x="0" y="1947"/>
                    <a:pt x="0" y="2133"/>
                  </a:cubicBezTo>
                  <a:cubicBezTo>
                    <a:pt x="0" y="2411"/>
                    <a:pt x="186" y="2712"/>
                    <a:pt x="580" y="2712"/>
                  </a:cubicBezTo>
                  <a:lnTo>
                    <a:pt x="580" y="2898"/>
                  </a:lnTo>
                  <a:cubicBezTo>
                    <a:pt x="580" y="2990"/>
                    <a:pt x="673" y="3106"/>
                    <a:pt x="765" y="3106"/>
                  </a:cubicBezTo>
                  <a:cubicBezTo>
                    <a:pt x="858" y="3106"/>
                    <a:pt x="974" y="2990"/>
                    <a:pt x="974" y="2898"/>
                  </a:cubicBezTo>
                  <a:lnTo>
                    <a:pt x="974" y="2712"/>
                  </a:lnTo>
                  <a:cubicBezTo>
                    <a:pt x="1345" y="2712"/>
                    <a:pt x="1553" y="2411"/>
                    <a:pt x="1553" y="2040"/>
                  </a:cubicBezTo>
                  <a:cubicBezTo>
                    <a:pt x="1553" y="1646"/>
                    <a:pt x="1252" y="1368"/>
                    <a:pt x="858" y="1368"/>
                  </a:cubicBezTo>
                  <a:lnTo>
                    <a:pt x="673" y="1368"/>
                  </a:lnTo>
                  <a:cubicBezTo>
                    <a:pt x="580" y="1368"/>
                    <a:pt x="394" y="1160"/>
                    <a:pt x="394" y="974"/>
                  </a:cubicBezTo>
                  <a:cubicBezTo>
                    <a:pt x="394" y="881"/>
                    <a:pt x="580" y="673"/>
                    <a:pt x="673" y="673"/>
                  </a:cubicBezTo>
                  <a:lnTo>
                    <a:pt x="974" y="673"/>
                  </a:lnTo>
                  <a:cubicBezTo>
                    <a:pt x="1067" y="673"/>
                    <a:pt x="1159" y="789"/>
                    <a:pt x="1159" y="974"/>
                  </a:cubicBezTo>
                  <a:lnTo>
                    <a:pt x="1159" y="1067"/>
                  </a:lnTo>
                  <a:cubicBezTo>
                    <a:pt x="1159" y="1160"/>
                    <a:pt x="1252" y="1252"/>
                    <a:pt x="1345" y="1252"/>
                  </a:cubicBezTo>
                  <a:cubicBezTo>
                    <a:pt x="1437" y="1252"/>
                    <a:pt x="1553" y="1160"/>
                    <a:pt x="1553" y="1067"/>
                  </a:cubicBezTo>
                  <a:lnTo>
                    <a:pt x="1553" y="974"/>
                  </a:lnTo>
                  <a:cubicBezTo>
                    <a:pt x="1553" y="580"/>
                    <a:pt x="1345" y="302"/>
                    <a:pt x="974" y="302"/>
                  </a:cubicBezTo>
                  <a:lnTo>
                    <a:pt x="974" y="209"/>
                  </a:lnTo>
                  <a:cubicBezTo>
                    <a:pt x="974" y="93"/>
                    <a:pt x="858" y="1"/>
                    <a:pt x="765" y="1"/>
                  </a:cubicBezTo>
                  <a:close/>
                </a:path>
              </a:pathLst>
            </a:custGeom>
            <a:solidFill>
              <a:schemeClr val="dk1"/>
            </a:solidFill>
            <a:ln>
              <a:noFill/>
            </a:ln>
          </p:spPr>
          <p:style>
            <a:lnRef idx="0"/>
            <a:fillRef idx="0"/>
            <a:effectRef idx="0"/>
            <a:fontRef idx="minor"/>
          </p:style>
        </p:sp>
      </p:grpSp>
      <p:pic>
        <p:nvPicPr>
          <p:cNvPr id="1002" name="Google Shape;821;p77" descr=""/>
          <p:cNvPicPr/>
          <p:nvPr/>
        </p:nvPicPr>
        <p:blipFill>
          <a:blip r:embed="rId1"/>
          <a:stretch/>
        </p:blipFill>
        <p:spPr>
          <a:xfrm>
            <a:off x="4260240" y="1600560"/>
            <a:ext cx="4600080" cy="2587320"/>
          </a:xfrm>
          <a:prstGeom prst="rect">
            <a:avLst/>
          </a:prstGeom>
          <a:ln>
            <a:noFill/>
          </a:ln>
        </p:spPr>
      </p:pic>
      <p:sp>
        <p:nvSpPr>
          <p:cNvPr id="1003" name="TextShape 2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968BDDBD-44E2-4F69-B1BA-3BE8D898A52F}"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47" dur="indefinite" restart="never" nodeType="tmRoot">
          <p:childTnLst>
            <p:seq>
              <p:cTn id="348" dur="indefinite" nodeType="mainSeq">
                <p:childTnLst>
                  <p:par>
                    <p:cTn id="349" fill="hold">
                      <p:stCondLst>
                        <p:cond delay="indefinite"/>
                      </p:stCondLst>
                      <p:childTnLst>
                        <p:par>
                          <p:cTn id="350" fill="hold">
                            <p:stCondLst>
                              <p:cond delay="0"/>
                            </p:stCondLst>
                            <p:childTnLst>
                              <p:par>
                                <p:cTn id="351" nodeType="clickEffect" fill="hold" presetClass="entr" presetID="10">
                                  <p:stCondLst>
                                    <p:cond delay="0"/>
                                  </p:stCondLst>
                                  <p:childTnLst>
                                    <p:set>
                                      <p:cBhvr>
                                        <p:cTn id="352" dur="1" fill="hold">
                                          <p:stCondLst>
                                            <p:cond delay="0"/>
                                          </p:stCondLst>
                                        </p:cTn>
                                        <p:tgtEl>
                                          <p:spTgt spid="1002"/>
                                        </p:tgtEl>
                                        <p:attrNameLst>
                                          <p:attrName>style.visibility</p:attrName>
                                        </p:attrNameLst>
                                      </p:cBhvr>
                                      <p:to>
                                        <p:strVal val="visible"/>
                                      </p:to>
                                    </p:set>
                                    <p:animEffect filter="fade" transition="in">
                                      <p:cBhvr additive="repl">
                                        <p:cTn id="353" dur="10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TextShape 1"/>
          <p:cNvSpPr txBox="1"/>
          <p:nvPr/>
        </p:nvSpPr>
        <p:spPr>
          <a:xfrm>
            <a:off x="725760" y="2436480"/>
            <a:ext cx="2314080" cy="484560"/>
          </a:xfrm>
          <a:prstGeom prst="rect">
            <a:avLst/>
          </a:prstGeom>
          <a:noFill/>
          <a:ln>
            <a:noFill/>
          </a:ln>
        </p:spPr>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Medical</a:t>
            </a:r>
            <a:endParaRPr b="0" lang="en-US" sz="3000" spc="-1" strike="noStrike">
              <a:solidFill>
                <a:srgbClr val="000000"/>
              </a:solidFill>
              <a:latin typeface="Arial"/>
            </a:endParaRPr>
          </a:p>
        </p:txBody>
      </p:sp>
      <p:sp>
        <p:nvSpPr>
          <p:cNvPr id="1005" name="TextShape 2"/>
          <p:cNvSpPr txBox="1"/>
          <p:nvPr/>
        </p:nvSpPr>
        <p:spPr>
          <a:xfrm>
            <a:off x="236520" y="2921400"/>
            <a:ext cx="3292920" cy="1086840"/>
          </a:xfrm>
          <a:prstGeom prst="rect">
            <a:avLst/>
          </a:prstGeom>
          <a:noFill/>
          <a:ln>
            <a:noFill/>
          </a:ln>
        </p:spPr>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Help doctor communicate with machine easely</a:t>
            </a:r>
            <a:endParaRPr b="0" lang="en-US" sz="1900" spc="-1" strike="noStrike">
              <a:latin typeface="Arial"/>
            </a:endParaRPr>
          </a:p>
        </p:txBody>
      </p:sp>
      <p:sp>
        <p:nvSpPr>
          <p:cNvPr id="1006" name="CustomShape 3"/>
          <p:cNvSpPr/>
          <p:nvPr/>
        </p:nvSpPr>
        <p:spPr>
          <a:xfrm>
            <a:off x="988200" y="1642320"/>
            <a:ext cx="1789200" cy="643320"/>
          </a:xfrm>
          <a:custGeom>
            <a:avLst/>
            <a:gdLst/>
            <a:ahLst/>
            <a:rect l="l" t="t" r="r" b="b"/>
            <a:pathLst>
              <a:path w="44877" h="20738">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accent4"/>
          </a:solidFill>
          <a:ln>
            <a:noFill/>
          </a:ln>
        </p:spPr>
        <p:style>
          <a:lnRef idx="0"/>
          <a:fillRef idx="0"/>
          <a:effectRef idx="0"/>
          <a:fontRef idx="minor"/>
        </p:style>
      </p:sp>
      <p:sp>
        <p:nvSpPr>
          <p:cNvPr id="1007" name="TextShape 4"/>
          <p:cNvSpPr txBox="1"/>
          <p:nvPr/>
        </p:nvSpPr>
        <p:spPr>
          <a:xfrm>
            <a:off x="2575080" y="54000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Use case</a:t>
            </a:r>
            <a:endParaRPr b="0" lang="en-US" sz="3300" spc="-1" strike="noStrike">
              <a:solidFill>
                <a:srgbClr val="000000"/>
              </a:solidFill>
              <a:latin typeface="Arial"/>
            </a:endParaRPr>
          </a:p>
        </p:txBody>
      </p:sp>
      <p:grpSp>
        <p:nvGrpSpPr>
          <p:cNvPr id="1008" name="Group 5"/>
          <p:cNvGrpSpPr/>
          <p:nvPr/>
        </p:nvGrpSpPr>
        <p:grpSpPr>
          <a:xfrm>
            <a:off x="1659960" y="1742760"/>
            <a:ext cx="445680" cy="442440"/>
            <a:chOff x="1659960" y="1742760"/>
            <a:chExt cx="445680" cy="442440"/>
          </a:xfrm>
        </p:grpSpPr>
        <p:sp>
          <p:nvSpPr>
            <p:cNvPr id="1009" name="CustomShape 6"/>
            <p:cNvSpPr/>
            <p:nvPr/>
          </p:nvSpPr>
          <p:spPr>
            <a:xfrm>
              <a:off x="1722600" y="1790280"/>
              <a:ext cx="96480" cy="83520"/>
            </a:xfrm>
            <a:custGeom>
              <a:avLst/>
              <a:gdLst/>
              <a:ahLst/>
              <a:rect l="l" t="t" r="r" b="b"/>
              <a:pathLst>
                <a:path w="3107" h="2689">
                  <a:moveTo>
                    <a:pt x="2805" y="0"/>
                  </a:moveTo>
                  <a:cubicBezTo>
                    <a:pt x="1646" y="487"/>
                    <a:pt x="696" y="1367"/>
                    <a:pt x="116" y="2318"/>
                  </a:cubicBezTo>
                  <a:cubicBezTo>
                    <a:pt x="1" y="2410"/>
                    <a:pt x="1" y="2619"/>
                    <a:pt x="116" y="2619"/>
                  </a:cubicBezTo>
                  <a:cubicBezTo>
                    <a:pt x="163" y="2665"/>
                    <a:pt x="232" y="2688"/>
                    <a:pt x="290" y="2688"/>
                  </a:cubicBezTo>
                  <a:cubicBezTo>
                    <a:pt x="348" y="2688"/>
                    <a:pt x="395" y="2665"/>
                    <a:pt x="395" y="2619"/>
                  </a:cubicBezTo>
                  <a:cubicBezTo>
                    <a:pt x="1067" y="1646"/>
                    <a:pt x="1947" y="881"/>
                    <a:pt x="3013" y="394"/>
                  </a:cubicBezTo>
                  <a:cubicBezTo>
                    <a:pt x="3106" y="394"/>
                    <a:pt x="3106" y="301"/>
                    <a:pt x="3106" y="209"/>
                  </a:cubicBezTo>
                  <a:cubicBezTo>
                    <a:pt x="3013" y="0"/>
                    <a:pt x="2897" y="0"/>
                    <a:pt x="2805" y="0"/>
                  </a:cubicBezTo>
                  <a:close/>
                </a:path>
              </a:pathLst>
            </a:custGeom>
            <a:solidFill>
              <a:schemeClr val="dk1"/>
            </a:solidFill>
            <a:ln>
              <a:noFill/>
            </a:ln>
          </p:spPr>
          <p:style>
            <a:lnRef idx="0"/>
            <a:fillRef idx="0"/>
            <a:effectRef idx="0"/>
            <a:fontRef idx="minor"/>
          </p:style>
        </p:sp>
        <p:sp>
          <p:nvSpPr>
            <p:cNvPr id="1010" name="CustomShape 7"/>
            <p:cNvSpPr/>
            <p:nvPr/>
          </p:nvSpPr>
          <p:spPr>
            <a:xfrm>
              <a:off x="1722600" y="2055960"/>
              <a:ext cx="96480" cy="80640"/>
            </a:xfrm>
            <a:custGeom>
              <a:avLst/>
              <a:gdLst/>
              <a:ahLst/>
              <a:rect l="l" t="t" r="r" b="b"/>
              <a:pathLst>
                <a:path w="3107" h="2596">
                  <a:moveTo>
                    <a:pt x="116" y="0"/>
                  </a:moveTo>
                  <a:cubicBezTo>
                    <a:pt x="1" y="93"/>
                    <a:pt x="1" y="186"/>
                    <a:pt x="116" y="278"/>
                  </a:cubicBezTo>
                  <a:cubicBezTo>
                    <a:pt x="696" y="1344"/>
                    <a:pt x="1646" y="2132"/>
                    <a:pt x="2805" y="2596"/>
                  </a:cubicBezTo>
                  <a:cubicBezTo>
                    <a:pt x="2897" y="2596"/>
                    <a:pt x="3013" y="2596"/>
                    <a:pt x="3106" y="2503"/>
                  </a:cubicBezTo>
                  <a:cubicBezTo>
                    <a:pt x="3106" y="2411"/>
                    <a:pt x="3106" y="2225"/>
                    <a:pt x="3013" y="2225"/>
                  </a:cubicBezTo>
                  <a:cubicBezTo>
                    <a:pt x="1947" y="1738"/>
                    <a:pt x="1067" y="1066"/>
                    <a:pt x="395" y="93"/>
                  </a:cubicBezTo>
                  <a:cubicBezTo>
                    <a:pt x="395" y="0"/>
                    <a:pt x="209" y="0"/>
                    <a:pt x="116" y="0"/>
                  </a:cubicBezTo>
                  <a:close/>
                </a:path>
              </a:pathLst>
            </a:custGeom>
            <a:solidFill>
              <a:schemeClr val="dk1"/>
            </a:solidFill>
            <a:ln>
              <a:noFill/>
            </a:ln>
          </p:spPr>
          <p:style>
            <a:lnRef idx="0"/>
            <a:fillRef idx="0"/>
            <a:effectRef idx="0"/>
            <a:fontRef idx="minor"/>
          </p:style>
        </p:sp>
        <p:sp>
          <p:nvSpPr>
            <p:cNvPr id="1011" name="CustomShape 8"/>
            <p:cNvSpPr/>
            <p:nvPr/>
          </p:nvSpPr>
          <p:spPr>
            <a:xfrm>
              <a:off x="1946160" y="2053800"/>
              <a:ext cx="95760" cy="84240"/>
            </a:xfrm>
            <a:custGeom>
              <a:avLst/>
              <a:gdLst/>
              <a:ahLst/>
              <a:rect l="l" t="t" r="r" b="b"/>
              <a:pathLst>
                <a:path w="3083" h="2715">
                  <a:moveTo>
                    <a:pt x="2848" y="1"/>
                  </a:moveTo>
                  <a:cubicBezTo>
                    <a:pt x="2799" y="1"/>
                    <a:pt x="2747" y="24"/>
                    <a:pt x="2689" y="70"/>
                  </a:cubicBezTo>
                  <a:cubicBezTo>
                    <a:pt x="2110" y="1136"/>
                    <a:pt x="1159" y="1808"/>
                    <a:pt x="93" y="2295"/>
                  </a:cubicBezTo>
                  <a:cubicBezTo>
                    <a:pt x="1" y="2388"/>
                    <a:pt x="1" y="2481"/>
                    <a:pt x="1" y="2573"/>
                  </a:cubicBezTo>
                  <a:cubicBezTo>
                    <a:pt x="1" y="2638"/>
                    <a:pt x="92" y="2715"/>
                    <a:pt x="178" y="2715"/>
                  </a:cubicBezTo>
                  <a:cubicBezTo>
                    <a:pt x="215" y="2715"/>
                    <a:pt x="251" y="2701"/>
                    <a:pt x="279" y="2666"/>
                  </a:cubicBezTo>
                  <a:cubicBezTo>
                    <a:pt x="1438" y="2202"/>
                    <a:pt x="2411" y="1414"/>
                    <a:pt x="3083" y="348"/>
                  </a:cubicBezTo>
                  <a:cubicBezTo>
                    <a:pt x="3083" y="256"/>
                    <a:pt x="3083" y="70"/>
                    <a:pt x="2990" y="70"/>
                  </a:cubicBezTo>
                  <a:cubicBezTo>
                    <a:pt x="2944" y="24"/>
                    <a:pt x="2898" y="1"/>
                    <a:pt x="2848" y="1"/>
                  </a:cubicBezTo>
                  <a:close/>
                </a:path>
              </a:pathLst>
            </a:custGeom>
            <a:solidFill>
              <a:schemeClr val="dk1"/>
            </a:solidFill>
            <a:ln>
              <a:noFill/>
            </a:ln>
          </p:spPr>
          <p:style>
            <a:lnRef idx="0"/>
            <a:fillRef idx="0"/>
            <a:effectRef idx="0"/>
            <a:fontRef idx="minor"/>
          </p:style>
        </p:sp>
        <p:sp>
          <p:nvSpPr>
            <p:cNvPr id="1012" name="CustomShape 9"/>
            <p:cNvSpPr/>
            <p:nvPr/>
          </p:nvSpPr>
          <p:spPr>
            <a:xfrm>
              <a:off x="1946160" y="1790280"/>
              <a:ext cx="95760" cy="83520"/>
            </a:xfrm>
            <a:custGeom>
              <a:avLst/>
              <a:gdLst/>
              <a:ahLst/>
              <a:rect l="l" t="t" r="r" b="b"/>
              <a:pathLst>
                <a:path w="3083" h="2689">
                  <a:moveTo>
                    <a:pt x="279" y="0"/>
                  </a:moveTo>
                  <a:cubicBezTo>
                    <a:pt x="186" y="0"/>
                    <a:pt x="93" y="0"/>
                    <a:pt x="1" y="93"/>
                  </a:cubicBezTo>
                  <a:cubicBezTo>
                    <a:pt x="1" y="301"/>
                    <a:pt x="1" y="394"/>
                    <a:pt x="93" y="394"/>
                  </a:cubicBezTo>
                  <a:cubicBezTo>
                    <a:pt x="1159" y="881"/>
                    <a:pt x="2017" y="1646"/>
                    <a:pt x="2689" y="2619"/>
                  </a:cubicBezTo>
                  <a:cubicBezTo>
                    <a:pt x="2747" y="2665"/>
                    <a:pt x="2799" y="2688"/>
                    <a:pt x="2848" y="2688"/>
                  </a:cubicBezTo>
                  <a:cubicBezTo>
                    <a:pt x="2898" y="2688"/>
                    <a:pt x="2944" y="2665"/>
                    <a:pt x="2990" y="2619"/>
                  </a:cubicBezTo>
                  <a:cubicBezTo>
                    <a:pt x="3083" y="2619"/>
                    <a:pt x="3083" y="2410"/>
                    <a:pt x="3083" y="2318"/>
                  </a:cubicBezTo>
                  <a:cubicBezTo>
                    <a:pt x="2411" y="1367"/>
                    <a:pt x="1438" y="487"/>
                    <a:pt x="279" y="0"/>
                  </a:cubicBezTo>
                  <a:close/>
                </a:path>
              </a:pathLst>
            </a:custGeom>
            <a:solidFill>
              <a:schemeClr val="dk1"/>
            </a:solidFill>
            <a:ln>
              <a:noFill/>
            </a:ln>
          </p:spPr>
          <p:style>
            <a:lnRef idx="0"/>
            <a:fillRef idx="0"/>
            <a:effectRef idx="0"/>
            <a:fontRef idx="minor"/>
          </p:style>
        </p:sp>
        <p:sp>
          <p:nvSpPr>
            <p:cNvPr id="1013" name="CustomShape 10"/>
            <p:cNvSpPr/>
            <p:nvPr/>
          </p:nvSpPr>
          <p:spPr>
            <a:xfrm>
              <a:off x="1758960" y="1862640"/>
              <a:ext cx="63360" cy="204120"/>
            </a:xfrm>
            <a:custGeom>
              <a:avLst/>
              <a:gdLst/>
              <a:ahLst/>
              <a:rect l="l" t="t" r="r" b="b"/>
              <a:pathLst>
                <a:path w="2040" h="6554">
                  <a:moveTo>
                    <a:pt x="1646" y="1"/>
                  </a:moveTo>
                  <a:cubicBezTo>
                    <a:pt x="580" y="789"/>
                    <a:pt x="0" y="2040"/>
                    <a:pt x="0" y="3291"/>
                  </a:cubicBezTo>
                  <a:cubicBezTo>
                    <a:pt x="0" y="4543"/>
                    <a:pt x="580" y="5794"/>
                    <a:pt x="1646" y="6466"/>
                  </a:cubicBezTo>
                  <a:cubicBezTo>
                    <a:pt x="1692" y="6524"/>
                    <a:pt x="1744" y="6553"/>
                    <a:pt x="1796" y="6553"/>
                  </a:cubicBezTo>
                  <a:cubicBezTo>
                    <a:pt x="1849" y="6553"/>
                    <a:pt x="1901" y="6524"/>
                    <a:pt x="1947" y="6466"/>
                  </a:cubicBezTo>
                  <a:cubicBezTo>
                    <a:pt x="2040" y="6374"/>
                    <a:pt x="1947" y="6188"/>
                    <a:pt x="1854" y="6188"/>
                  </a:cubicBezTo>
                  <a:cubicBezTo>
                    <a:pt x="974" y="5516"/>
                    <a:pt x="394" y="4450"/>
                    <a:pt x="394" y="3291"/>
                  </a:cubicBezTo>
                  <a:cubicBezTo>
                    <a:pt x="394" y="2133"/>
                    <a:pt x="974" y="1067"/>
                    <a:pt x="1854" y="395"/>
                  </a:cubicBezTo>
                  <a:cubicBezTo>
                    <a:pt x="1947" y="302"/>
                    <a:pt x="1947" y="209"/>
                    <a:pt x="1947" y="93"/>
                  </a:cubicBezTo>
                  <a:cubicBezTo>
                    <a:pt x="1854" y="1"/>
                    <a:pt x="1738" y="1"/>
                    <a:pt x="1646" y="1"/>
                  </a:cubicBezTo>
                  <a:close/>
                </a:path>
              </a:pathLst>
            </a:custGeom>
            <a:solidFill>
              <a:schemeClr val="dk1"/>
            </a:solidFill>
            <a:ln>
              <a:noFill/>
            </a:ln>
          </p:spPr>
          <p:style>
            <a:lnRef idx="0"/>
            <a:fillRef idx="0"/>
            <a:effectRef idx="0"/>
            <a:fontRef idx="minor"/>
          </p:style>
        </p:sp>
        <p:sp>
          <p:nvSpPr>
            <p:cNvPr id="1014" name="CustomShape 11"/>
            <p:cNvSpPr/>
            <p:nvPr/>
          </p:nvSpPr>
          <p:spPr>
            <a:xfrm>
              <a:off x="1946160" y="1862640"/>
              <a:ext cx="59760" cy="203040"/>
            </a:xfrm>
            <a:custGeom>
              <a:avLst/>
              <a:gdLst/>
              <a:ahLst/>
              <a:rect l="l" t="t" r="r" b="b"/>
              <a:pathLst>
                <a:path w="1925" h="6516">
                  <a:moveTo>
                    <a:pt x="371" y="1"/>
                  </a:moveTo>
                  <a:cubicBezTo>
                    <a:pt x="279" y="1"/>
                    <a:pt x="93" y="1"/>
                    <a:pt x="93" y="93"/>
                  </a:cubicBezTo>
                  <a:cubicBezTo>
                    <a:pt x="1" y="209"/>
                    <a:pt x="1" y="302"/>
                    <a:pt x="93" y="395"/>
                  </a:cubicBezTo>
                  <a:cubicBezTo>
                    <a:pt x="951" y="1067"/>
                    <a:pt x="1530" y="2133"/>
                    <a:pt x="1530" y="3291"/>
                  </a:cubicBezTo>
                  <a:cubicBezTo>
                    <a:pt x="1530" y="4358"/>
                    <a:pt x="951" y="5516"/>
                    <a:pt x="93" y="6188"/>
                  </a:cubicBezTo>
                  <a:cubicBezTo>
                    <a:pt x="1" y="6188"/>
                    <a:pt x="1" y="6281"/>
                    <a:pt x="1" y="6374"/>
                  </a:cubicBezTo>
                  <a:cubicBezTo>
                    <a:pt x="66" y="6439"/>
                    <a:pt x="131" y="6515"/>
                    <a:pt x="196" y="6515"/>
                  </a:cubicBezTo>
                  <a:cubicBezTo>
                    <a:pt x="223" y="6515"/>
                    <a:pt x="251" y="6501"/>
                    <a:pt x="279" y="6466"/>
                  </a:cubicBezTo>
                  <a:cubicBezTo>
                    <a:pt x="1345" y="5702"/>
                    <a:pt x="1924" y="4543"/>
                    <a:pt x="1924" y="3291"/>
                  </a:cubicBezTo>
                  <a:cubicBezTo>
                    <a:pt x="1924" y="2619"/>
                    <a:pt x="1832" y="2040"/>
                    <a:pt x="1530" y="1461"/>
                  </a:cubicBezTo>
                  <a:cubicBezTo>
                    <a:pt x="1252" y="881"/>
                    <a:pt x="858" y="395"/>
                    <a:pt x="371" y="1"/>
                  </a:cubicBezTo>
                  <a:close/>
                </a:path>
              </a:pathLst>
            </a:custGeom>
            <a:solidFill>
              <a:schemeClr val="dk1"/>
            </a:solidFill>
            <a:ln>
              <a:noFill/>
            </a:ln>
          </p:spPr>
          <p:style>
            <a:lnRef idx="0"/>
            <a:fillRef idx="0"/>
            <a:effectRef idx="0"/>
            <a:fontRef idx="minor"/>
          </p:style>
        </p:sp>
        <p:sp>
          <p:nvSpPr>
            <p:cNvPr id="1015" name="CustomShape 12"/>
            <p:cNvSpPr/>
            <p:nvPr/>
          </p:nvSpPr>
          <p:spPr>
            <a:xfrm>
              <a:off x="1813320" y="1896120"/>
              <a:ext cx="138600" cy="138600"/>
            </a:xfrm>
            <a:custGeom>
              <a:avLst/>
              <a:gdLst/>
              <a:ahLst/>
              <a:rect l="l" t="t" r="r" b="b"/>
              <a:pathLst>
                <a:path w="4451" h="4451">
                  <a:moveTo>
                    <a:pt x="2225" y="395"/>
                  </a:moveTo>
                  <a:cubicBezTo>
                    <a:pt x="3199" y="395"/>
                    <a:pt x="4056" y="1159"/>
                    <a:pt x="4056" y="2225"/>
                  </a:cubicBezTo>
                  <a:cubicBezTo>
                    <a:pt x="4056" y="3199"/>
                    <a:pt x="3199" y="3964"/>
                    <a:pt x="2225" y="3964"/>
                  </a:cubicBezTo>
                  <a:cubicBezTo>
                    <a:pt x="1275" y="3964"/>
                    <a:pt x="394" y="3199"/>
                    <a:pt x="394" y="2225"/>
                  </a:cubicBezTo>
                  <a:cubicBezTo>
                    <a:pt x="394" y="1159"/>
                    <a:pt x="1275" y="395"/>
                    <a:pt x="2225" y="395"/>
                  </a:cubicBezTo>
                  <a:close/>
                  <a:moveTo>
                    <a:pt x="2225" y="1"/>
                  </a:moveTo>
                  <a:cubicBezTo>
                    <a:pt x="974" y="1"/>
                    <a:pt x="0" y="974"/>
                    <a:pt x="0" y="2225"/>
                  </a:cubicBezTo>
                  <a:cubicBezTo>
                    <a:pt x="0" y="3384"/>
                    <a:pt x="974" y="4450"/>
                    <a:pt x="2225" y="4450"/>
                  </a:cubicBezTo>
                  <a:cubicBezTo>
                    <a:pt x="3477" y="4450"/>
                    <a:pt x="4450" y="3384"/>
                    <a:pt x="4450" y="2225"/>
                  </a:cubicBezTo>
                  <a:cubicBezTo>
                    <a:pt x="4450" y="974"/>
                    <a:pt x="3477" y="1"/>
                    <a:pt x="2225" y="1"/>
                  </a:cubicBezTo>
                  <a:close/>
                </a:path>
              </a:pathLst>
            </a:custGeom>
            <a:solidFill>
              <a:schemeClr val="dk1"/>
            </a:solidFill>
            <a:ln>
              <a:noFill/>
            </a:ln>
          </p:spPr>
          <p:style>
            <a:lnRef idx="0"/>
            <a:fillRef idx="0"/>
            <a:effectRef idx="0"/>
            <a:fontRef idx="minor"/>
          </p:style>
        </p:sp>
        <p:sp>
          <p:nvSpPr>
            <p:cNvPr id="1016" name="CustomShape 13"/>
            <p:cNvSpPr/>
            <p:nvPr/>
          </p:nvSpPr>
          <p:spPr>
            <a:xfrm>
              <a:off x="1840680" y="1811520"/>
              <a:ext cx="84240" cy="75600"/>
            </a:xfrm>
            <a:custGeom>
              <a:avLst/>
              <a:gdLst/>
              <a:ahLst/>
              <a:rect l="l" t="t" r="r" b="b"/>
              <a:pathLst>
                <a:path w="2712" h="2434">
                  <a:moveTo>
                    <a:pt x="2016" y="394"/>
                  </a:moveTo>
                  <a:cubicBezTo>
                    <a:pt x="2132" y="394"/>
                    <a:pt x="2225" y="487"/>
                    <a:pt x="2225" y="695"/>
                  </a:cubicBezTo>
                  <a:lnTo>
                    <a:pt x="2225" y="2040"/>
                  </a:lnTo>
                  <a:lnTo>
                    <a:pt x="487" y="2040"/>
                  </a:lnTo>
                  <a:lnTo>
                    <a:pt x="487" y="695"/>
                  </a:lnTo>
                  <a:cubicBezTo>
                    <a:pt x="487" y="487"/>
                    <a:pt x="579" y="394"/>
                    <a:pt x="672" y="394"/>
                  </a:cubicBezTo>
                  <a:close/>
                  <a:moveTo>
                    <a:pt x="672" y="0"/>
                  </a:moveTo>
                  <a:cubicBezTo>
                    <a:pt x="278" y="0"/>
                    <a:pt x="0" y="301"/>
                    <a:pt x="0" y="695"/>
                  </a:cubicBezTo>
                  <a:lnTo>
                    <a:pt x="0" y="2225"/>
                  </a:lnTo>
                  <a:cubicBezTo>
                    <a:pt x="0" y="2318"/>
                    <a:pt x="93" y="2434"/>
                    <a:pt x="185" y="2434"/>
                  </a:cubicBezTo>
                  <a:lnTo>
                    <a:pt x="2503" y="2434"/>
                  </a:lnTo>
                  <a:cubicBezTo>
                    <a:pt x="2596" y="2434"/>
                    <a:pt x="2712" y="2318"/>
                    <a:pt x="2712" y="2225"/>
                  </a:cubicBezTo>
                  <a:lnTo>
                    <a:pt x="2712" y="695"/>
                  </a:lnTo>
                  <a:cubicBezTo>
                    <a:pt x="2712" y="301"/>
                    <a:pt x="2410" y="0"/>
                    <a:pt x="2016" y="0"/>
                  </a:cubicBezTo>
                  <a:close/>
                </a:path>
              </a:pathLst>
            </a:custGeom>
            <a:solidFill>
              <a:schemeClr val="dk1"/>
            </a:solidFill>
            <a:ln>
              <a:noFill/>
            </a:ln>
          </p:spPr>
          <p:style>
            <a:lnRef idx="0"/>
            <a:fillRef idx="0"/>
            <a:effectRef idx="0"/>
            <a:fontRef idx="minor"/>
          </p:style>
        </p:sp>
        <p:sp>
          <p:nvSpPr>
            <p:cNvPr id="1017" name="CustomShape 14"/>
            <p:cNvSpPr/>
            <p:nvPr/>
          </p:nvSpPr>
          <p:spPr>
            <a:xfrm>
              <a:off x="1834920" y="1742760"/>
              <a:ext cx="80640" cy="68400"/>
            </a:xfrm>
            <a:custGeom>
              <a:avLst/>
              <a:gdLst/>
              <a:ahLst/>
              <a:rect l="l" t="t" r="r" b="b"/>
              <a:pathLst>
                <a:path w="2597" h="2203">
                  <a:moveTo>
                    <a:pt x="1530" y="371"/>
                  </a:moveTo>
                  <a:cubicBezTo>
                    <a:pt x="1832" y="371"/>
                    <a:pt x="2110" y="580"/>
                    <a:pt x="2202" y="858"/>
                  </a:cubicBezTo>
                  <a:lnTo>
                    <a:pt x="580" y="858"/>
                  </a:lnTo>
                  <a:cubicBezTo>
                    <a:pt x="673" y="673"/>
                    <a:pt x="951" y="371"/>
                    <a:pt x="1530" y="371"/>
                  </a:cubicBezTo>
                  <a:close/>
                  <a:moveTo>
                    <a:pt x="2202" y="1345"/>
                  </a:moveTo>
                  <a:cubicBezTo>
                    <a:pt x="2110" y="1530"/>
                    <a:pt x="1832" y="1739"/>
                    <a:pt x="1530" y="1739"/>
                  </a:cubicBezTo>
                  <a:cubicBezTo>
                    <a:pt x="1252" y="1739"/>
                    <a:pt x="951" y="1530"/>
                    <a:pt x="858" y="1345"/>
                  </a:cubicBezTo>
                  <a:close/>
                  <a:moveTo>
                    <a:pt x="1530" y="1"/>
                  </a:moveTo>
                  <a:cubicBezTo>
                    <a:pt x="580" y="1"/>
                    <a:pt x="93" y="673"/>
                    <a:pt x="1" y="1043"/>
                  </a:cubicBezTo>
                  <a:cubicBezTo>
                    <a:pt x="1" y="1159"/>
                    <a:pt x="93" y="1345"/>
                    <a:pt x="186" y="1345"/>
                  </a:cubicBezTo>
                  <a:lnTo>
                    <a:pt x="464" y="1345"/>
                  </a:lnTo>
                  <a:cubicBezTo>
                    <a:pt x="580" y="1831"/>
                    <a:pt x="951" y="2202"/>
                    <a:pt x="1530" y="2202"/>
                  </a:cubicBezTo>
                  <a:cubicBezTo>
                    <a:pt x="2110" y="2202"/>
                    <a:pt x="2596" y="1739"/>
                    <a:pt x="2596" y="1043"/>
                  </a:cubicBezTo>
                  <a:cubicBezTo>
                    <a:pt x="2596" y="464"/>
                    <a:pt x="2110" y="1"/>
                    <a:pt x="1530" y="1"/>
                  </a:cubicBezTo>
                  <a:close/>
                </a:path>
              </a:pathLst>
            </a:custGeom>
            <a:solidFill>
              <a:schemeClr val="dk1"/>
            </a:solidFill>
            <a:ln>
              <a:noFill/>
            </a:ln>
          </p:spPr>
          <p:style>
            <a:lnRef idx="0"/>
            <a:fillRef idx="0"/>
            <a:effectRef idx="0"/>
            <a:fontRef idx="minor"/>
          </p:style>
        </p:sp>
        <p:sp>
          <p:nvSpPr>
            <p:cNvPr id="1018" name="CustomShape 15"/>
            <p:cNvSpPr/>
            <p:nvPr/>
          </p:nvSpPr>
          <p:spPr>
            <a:xfrm>
              <a:off x="2021400" y="1959840"/>
              <a:ext cx="84240" cy="74880"/>
            </a:xfrm>
            <a:custGeom>
              <a:avLst/>
              <a:gdLst/>
              <a:ahLst/>
              <a:rect l="l" t="t" r="r" b="b"/>
              <a:pathLst>
                <a:path w="2713" h="2411">
                  <a:moveTo>
                    <a:pt x="2017" y="371"/>
                  </a:moveTo>
                  <a:cubicBezTo>
                    <a:pt x="2133" y="371"/>
                    <a:pt x="2226" y="464"/>
                    <a:pt x="2226" y="579"/>
                  </a:cubicBezTo>
                  <a:lnTo>
                    <a:pt x="2226" y="1924"/>
                  </a:lnTo>
                  <a:lnTo>
                    <a:pt x="488" y="1924"/>
                  </a:lnTo>
                  <a:lnTo>
                    <a:pt x="488" y="579"/>
                  </a:lnTo>
                  <a:cubicBezTo>
                    <a:pt x="488" y="464"/>
                    <a:pt x="580" y="371"/>
                    <a:pt x="673" y="371"/>
                  </a:cubicBezTo>
                  <a:close/>
                  <a:moveTo>
                    <a:pt x="673" y="0"/>
                  </a:moveTo>
                  <a:cubicBezTo>
                    <a:pt x="279" y="0"/>
                    <a:pt x="1" y="278"/>
                    <a:pt x="1" y="579"/>
                  </a:cubicBezTo>
                  <a:lnTo>
                    <a:pt x="1" y="2109"/>
                  </a:lnTo>
                  <a:cubicBezTo>
                    <a:pt x="1" y="2318"/>
                    <a:pt x="94" y="2410"/>
                    <a:pt x="186" y="2410"/>
                  </a:cubicBezTo>
                  <a:lnTo>
                    <a:pt x="2504" y="2410"/>
                  </a:lnTo>
                  <a:cubicBezTo>
                    <a:pt x="2597" y="2410"/>
                    <a:pt x="2712" y="2318"/>
                    <a:pt x="2712" y="2109"/>
                  </a:cubicBezTo>
                  <a:lnTo>
                    <a:pt x="2712" y="579"/>
                  </a:lnTo>
                  <a:cubicBezTo>
                    <a:pt x="2712" y="278"/>
                    <a:pt x="2411" y="0"/>
                    <a:pt x="2017" y="0"/>
                  </a:cubicBezTo>
                  <a:close/>
                </a:path>
              </a:pathLst>
            </a:custGeom>
            <a:solidFill>
              <a:schemeClr val="dk1"/>
            </a:solidFill>
            <a:ln>
              <a:noFill/>
            </a:ln>
          </p:spPr>
          <p:style>
            <a:lnRef idx="0"/>
            <a:fillRef idx="0"/>
            <a:effectRef idx="0"/>
            <a:fontRef idx="minor"/>
          </p:style>
        </p:sp>
        <p:sp>
          <p:nvSpPr>
            <p:cNvPr id="1019" name="CustomShape 16"/>
            <p:cNvSpPr/>
            <p:nvPr/>
          </p:nvSpPr>
          <p:spPr>
            <a:xfrm>
              <a:off x="2015640" y="1887480"/>
              <a:ext cx="80640" cy="68400"/>
            </a:xfrm>
            <a:custGeom>
              <a:avLst/>
              <a:gdLst/>
              <a:ahLst/>
              <a:rect l="l" t="t" r="r" b="b"/>
              <a:pathLst>
                <a:path w="2597" h="2203">
                  <a:moveTo>
                    <a:pt x="1530" y="464"/>
                  </a:moveTo>
                  <a:cubicBezTo>
                    <a:pt x="1831" y="464"/>
                    <a:pt x="2109" y="673"/>
                    <a:pt x="2202" y="951"/>
                  </a:cubicBezTo>
                  <a:lnTo>
                    <a:pt x="580" y="951"/>
                  </a:lnTo>
                  <a:cubicBezTo>
                    <a:pt x="673" y="673"/>
                    <a:pt x="951" y="464"/>
                    <a:pt x="1530" y="464"/>
                  </a:cubicBezTo>
                  <a:close/>
                  <a:moveTo>
                    <a:pt x="2202" y="1345"/>
                  </a:moveTo>
                  <a:cubicBezTo>
                    <a:pt x="2109" y="1623"/>
                    <a:pt x="1831" y="1831"/>
                    <a:pt x="1530" y="1831"/>
                  </a:cubicBezTo>
                  <a:cubicBezTo>
                    <a:pt x="1252" y="1831"/>
                    <a:pt x="951" y="1623"/>
                    <a:pt x="858" y="1345"/>
                  </a:cubicBezTo>
                  <a:close/>
                  <a:moveTo>
                    <a:pt x="1530" y="1"/>
                  </a:moveTo>
                  <a:cubicBezTo>
                    <a:pt x="580" y="1"/>
                    <a:pt x="93" y="765"/>
                    <a:pt x="0" y="1043"/>
                  </a:cubicBezTo>
                  <a:cubicBezTo>
                    <a:pt x="0" y="1252"/>
                    <a:pt x="93" y="1345"/>
                    <a:pt x="186" y="1345"/>
                  </a:cubicBezTo>
                  <a:lnTo>
                    <a:pt x="464" y="1345"/>
                  </a:lnTo>
                  <a:cubicBezTo>
                    <a:pt x="580" y="1831"/>
                    <a:pt x="951" y="2202"/>
                    <a:pt x="1530" y="2202"/>
                  </a:cubicBezTo>
                  <a:cubicBezTo>
                    <a:pt x="2109" y="2202"/>
                    <a:pt x="2596" y="1739"/>
                    <a:pt x="2596" y="1159"/>
                  </a:cubicBezTo>
                  <a:cubicBezTo>
                    <a:pt x="2596" y="580"/>
                    <a:pt x="2109" y="1"/>
                    <a:pt x="1530" y="1"/>
                  </a:cubicBezTo>
                  <a:close/>
                </a:path>
              </a:pathLst>
            </a:custGeom>
            <a:solidFill>
              <a:schemeClr val="dk1"/>
            </a:solidFill>
            <a:ln>
              <a:noFill/>
            </a:ln>
          </p:spPr>
          <p:style>
            <a:lnRef idx="0"/>
            <a:fillRef idx="0"/>
            <a:effectRef idx="0"/>
            <a:fontRef idx="minor"/>
          </p:style>
        </p:sp>
        <p:sp>
          <p:nvSpPr>
            <p:cNvPr id="1020" name="CustomShape 17"/>
            <p:cNvSpPr/>
            <p:nvPr/>
          </p:nvSpPr>
          <p:spPr>
            <a:xfrm>
              <a:off x="1840680" y="2110320"/>
              <a:ext cx="84240" cy="74880"/>
            </a:xfrm>
            <a:custGeom>
              <a:avLst/>
              <a:gdLst/>
              <a:ahLst/>
              <a:rect l="l" t="t" r="r" b="b"/>
              <a:pathLst>
                <a:path w="2712" h="2411">
                  <a:moveTo>
                    <a:pt x="2016" y="487"/>
                  </a:moveTo>
                  <a:cubicBezTo>
                    <a:pt x="2132" y="487"/>
                    <a:pt x="2225" y="580"/>
                    <a:pt x="2225" y="673"/>
                  </a:cubicBezTo>
                  <a:lnTo>
                    <a:pt x="2225" y="2017"/>
                  </a:lnTo>
                  <a:lnTo>
                    <a:pt x="487" y="2017"/>
                  </a:lnTo>
                  <a:lnTo>
                    <a:pt x="487" y="673"/>
                  </a:lnTo>
                  <a:cubicBezTo>
                    <a:pt x="487" y="580"/>
                    <a:pt x="579" y="487"/>
                    <a:pt x="672" y="487"/>
                  </a:cubicBezTo>
                  <a:close/>
                  <a:moveTo>
                    <a:pt x="672" y="0"/>
                  </a:moveTo>
                  <a:cubicBezTo>
                    <a:pt x="278" y="0"/>
                    <a:pt x="0" y="279"/>
                    <a:pt x="0" y="673"/>
                  </a:cubicBezTo>
                  <a:lnTo>
                    <a:pt x="0" y="2225"/>
                  </a:lnTo>
                  <a:cubicBezTo>
                    <a:pt x="0" y="2318"/>
                    <a:pt x="93" y="2411"/>
                    <a:pt x="185" y="2411"/>
                  </a:cubicBezTo>
                  <a:lnTo>
                    <a:pt x="2503" y="2411"/>
                  </a:lnTo>
                  <a:cubicBezTo>
                    <a:pt x="2596" y="2411"/>
                    <a:pt x="2712" y="2318"/>
                    <a:pt x="2712" y="2225"/>
                  </a:cubicBezTo>
                  <a:lnTo>
                    <a:pt x="2712" y="673"/>
                  </a:lnTo>
                  <a:cubicBezTo>
                    <a:pt x="2712" y="279"/>
                    <a:pt x="2410" y="0"/>
                    <a:pt x="2016" y="0"/>
                  </a:cubicBezTo>
                  <a:close/>
                </a:path>
              </a:pathLst>
            </a:custGeom>
            <a:solidFill>
              <a:schemeClr val="dk1"/>
            </a:solidFill>
            <a:ln>
              <a:noFill/>
            </a:ln>
          </p:spPr>
          <p:style>
            <a:lnRef idx="0"/>
            <a:fillRef idx="0"/>
            <a:effectRef idx="0"/>
            <a:fontRef idx="minor"/>
          </p:style>
        </p:sp>
        <p:sp>
          <p:nvSpPr>
            <p:cNvPr id="1021" name="CustomShape 18"/>
            <p:cNvSpPr/>
            <p:nvPr/>
          </p:nvSpPr>
          <p:spPr>
            <a:xfrm>
              <a:off x="1834920" y="2040840"/>
              <a:ext cx="80640" cy="69120"/>
            </a:xfrm>
            <a:custGeom>
              <a:avLst/>
              <a:gdLst/>
              <a:ahLst/>
              <a:rect l="l" t="t" r="r" b="b"/>
              <a:pathLst>
                <a:path w="2597" h="2226">
                  <a:moveTo>
                    <a:pt x="1530" y="487"/>
                  </a:moveTo>
                  <a:cubicBezTo>
                    <a:pt x="1832" y="487"/>
                    <a:pt x="2110" y="673"/>
                    <a:pt x="2202" y="881"/>
                  </a:cubicBezTo>
                  <a:lnTo>
                    <a:pt x="580" y="881"/>
                  </a:lnTo>
                  <a:cubicBezTo>
                    <a:pt x="673" y="673"/>
                    <a:pt x="951" y="487"/>
                    <a:pt x="1530" y="487"/>
                  </a:cubicBezTo>
                  <a:close/>
                  <a:moveTo>
                    <a:pt x="2202" y="1345"/>
                  </a:moveTo>
                  <a:cubicBezTo>
                    <a:pt x="2110" y="1646"/>
                    <a:pt x="1832" y="1831"/>
                    <a:pt x="1530" y="1831"/>
                  </a:cubicBezTo>
                  <a:cubicBezTo>
                    <a:pt x="1252" y="1831"/>
                    <a:pt x="951" y="1646"/>
                    <a:pt x="858" y="1345"/>
                  </a:cubicBezTo>
                  <a:close/>
                  <a:moveTo>
                    <a:pt x="1530" y="1"/>
                  </a:moveTo>
                  <a:cubicBezTo>
                    <a:pt x="580" y="1"/>
                    <a:pt x="93" y="673"/>
                    <a:pt x="1" y="1067"/>
                  </a:cubicBezTo>
                  <a:cubicBezTo>
                    <a:pt x="1" y="1159"/>
                    <a:pt x="93" y="1345"/>
                    <a:pt x="186" y="1345"/>
                  </a:cubicBezTo>
                  <a:lnTo>
                    <a:pt x="464" y="1345"/>
                  </a:lnTo>
                  <a:cubicBezTo>
                    <a:pt x="580" y="1831"/>
                    <a:pt x="951" y="2225"/>
                    <a:pt x="1530" y="2225"/>
                  </a:cubicBezTo>
                  <a:cubicBezTo>
                    <a:pt x="2110" y="2225"/>
                    <a:pt x="2596" y="1739"/>
                    <a:pt x="2596" y="1159"/>
                  </a:cubicBezTo>
                  <a:cubicBezTo>
                    <a:pt x="2596" y="487"/>
                    <a:pt x="2110" y="1"/>
                    <a:pt x="1530" y="1"/>
                  </a:cubicBezTo>
                  <a:close/>
                </a:path>
              </a:pathLst>
            </a:custGeom>
            <a:solidFill>
              <a:schemeClr val="dk1"/>
            </a:solidFill>
            <a:ln>
              <a:noFill/>
            </a:ln>
          </p:spPr>
          <p:style>
            <a:lnRef idx="0"/>
            <a:fillRef idx="0"/>
            <a:effectRef idx="0"/>
            <a:fontRef idx="minor"/>
          </p:style>
        </p:sp>
        <p:sp>
          <p:nvSpPr>
            <p:cNvPr id="1022" name="CustomShape 19"/>
            <p:cNvSpPr/>
            <p:nvPr/>
          </p:nvSpPr>
          <p:spPr>
            <a:xfrm>
              <a:off x="1668600" y="1965600"/>
              <a:ext cx="81360" cy="74880"/>
            </a:xfrm>
            <a:custGeom>
              <a:avLst/>
              <a:gdLst/>
              <a:ahLst/>
              <a:rect l="l" t="t" r="r" b="b"/>
              <a:pathLst>
                <a:path w="2620" h="2411">
                  <a:moveTo>
                    <a:pt x="1947" y="394"/>
                  </a:moveTo>
                  <a:cubicBezTo>
                    <a:pt x="2133" y="394"/>
                    <a:pt x="2225" y="487"/>
                    <a:pt x="2225" y="673"/>
                  </a:cubicBezTo>
                  <a:lnTo>
                    <a:pt x="2225" y="2017"/>
                  </a:lnTo>
                  <a:lnTo>
                    <a:pt x="394" y="2017"/>
                  </a:lnTo>
                  <a:lnTo>
                    <a:pt x="394" y="673"/>
                  </a:lnTo>
                  <a:cubicBezTo>
                    <a:pt x="394" y="487"/>
                    <a:pt x="487" y="394"/>
                    <a:pt x="580" y="394"/>
                  </a:cubicBezTo>
                  <a:close/>
                  <a:moveTo>
                    <a:pt x="580" y="0"/>
                  </a:moveTo>
                  <a:cubicBezTo>
                    <a:pt x="302" y="0"/>
                    <a:pt x="0" y="279"/>
                    <a:pt x="0" y="673"/>
                  </a:cubicBezTo>
                  <a:lnTo>
                    <a:pt x="0" y="2225"/>
                  </a:lnTo>
                  <a:cubicBezTo>
                    <a:pt x="0" y="2318"/>
                    <a:pt x="116" y="2411"/>
                    <a:pt x="209" y="2411"/>
                  </a:cubicBezTo>
                  <a:lnTo>
                    <a:pt x="2434" y="2411"/>
                  </a:lnTo>
                  <a:cubicBezTo>
                    <a:pt x="2526" y="2411"/>
                    <a:pt x="2619" y="2318"/>
                    <a:pt x="2619" y="2225"/>
                  </a:cubicBezTo>
                  <a:lnTo>
                    <a:pt x="2619" y="673"/>
                  </a:lnTo>
                  <a:cubicBezTo>
                    <a:pt x="2619" y="279"/>
                    <a:pt x="2318" y="0"/>
                    <a:pt x="1947" y="0"/>
                  </a:cubicBezTo>
                  <a:close/>
                </a:path>
              </a:pathLst>
            </a:custGeom>
            <a:solidFill>
              <a:schemeClr val="dk1"/>
            </a:solidFill>
            <a:ln>
              <a:noFill/>
            </a:ln>
          </p:spPr>
          <p:style>
            <a:lnRef idx="0"/>
            <a:fillRef idx="0"/>
            <a:effectRef idx="0"/>
            <a:fontRef idx="minor"/>
          </p:style>
        </p:sp>
        <p:sp>
          <p:nvSpPr>
            <p:cNvPr id="1023" name="CustomShape 20"/>
            <p:cNvSpPr/>
            <p:nvPr/>
          </p:nvSpPr>
          <p:spPr>
            <a:xfrm>
              <a:off x="1659960" y="1896120"/>
              <a:ext cx="84240" cy="69120"/>
            </a:xfrm>
            <a:custGeom>
              <a:avLst/>
              <a:gdLst/>
              <a:ahLst/>
              <a:rect l="l" t="t" r="r" b="b"/>
              <a:pathLst>
                <a:path w="2712" h="2226">
                  <a:moveTo>
                    <a:pt x="1553" y="395"/>
                  </a:moveTo>
                  <a:cubicBezTo>
                    <a:pt x="1831" y="395"/>
                    <a:pt x="2132" y="580"/>
                    <a:pt x="2225" y="881"/>
                  </a:cubicBezTo>
                  <a:lnTo>
                    <a:pt x="580" y="881"/>
                  </a:lnTo>
                  <a:cubicBezTo>
                    <a:pt x="672" y="673"/>
                    <a:pt x="974" y="395"/>
                    <a:pt x="1553" y="395"/>
                  </a:cubicBezTo>
                  <a:close/>
                  <a:moveTo>
                    <a:pt x="2225" y="1252"/>
                  </a:moveTo>
                  <a:cubicBezTo>
                    <a:pt x="2132" y="1553"/>
                    <a:pt x="1831" y="1739"/>
                    <a:pt x="1553" y="1739"/>
                  </a:cubicBezTo>
                  <a:cubicBezTo>
                    <a:pt x="1252" y="1739"/>
                    <a:pt x="1066" y="1553"/>
                    <a:pt x="974" y="1252"/>
                  </a:cubicBezTo>
                  <a:close/>
                  <a:moveTo>
                    <a:pt x="1553" y="1"/>
                  </a:moveTo>
                  <a:cubicBezTo>
                    <a:pt x="580" y="1"/>
                    <a:pt x="93" y="673"/>
                    <a:pt x="0" y="1067"/>
                  </a:cubicBezTo>
                  <a:cubicBezTo>
                    <a:pt x="0" y="1159"/>
                    <a:pt x="93" y="1252"/>
                    <a:pt x="186" y="1252"/>
                  </a:cubicBezTo>
                  <a:lnTo>
                    <a:pt x="487" y="1252"/>
                  </a:lnTo>
                  <a:cubicBezTo>
                    <a:pt x="580" y="1832"/>
                    <a:pt x="1066" y="2225"/>
                    <a:pt x="1553" y="2225"/>
                  </a:cubicBezTo>
                  <a:cubicBezTo>
                    <a:pt x="2225" y="2225"/>
                    <a:pt x="2712" y="1646"/>
                    <a:pt x="2712" y="1067"/>
                  </a:cubicBezTo>
                  <a:cubicBezTo>
                    <a:pt x="2712" y="487"/>
                    <a:pt x="2225" y="1"/>
                    <a:pt x="1553" y="1"/>
                  </a:cubicBezTo>
                  <a:close/>
                </a:path>
              </a:pathLst>
            </a:custGeom>
            <a:solidFill>
              <a:schemeClr val="dk1"/>
            </a:solidFill>
            <a:ln>
              <a:noFill/>
            </a:ln>
          </p:spPr>
          <p:style>
            <a:lnRef idx="0"/>
            <a:fillRef idx="0"/>
            <a:effectRef idx="0"/>
            <a:fontRef idx="minor"/>
          </p:style>
        </p:sp>
        <p:sp>
          <p:nvSpPr>
            <p:cNvPr id="1024" name="CustomShape 21"/>
            <p:cNvSpPr/>
            <p:nvPr/>
          </p:nvSpPr>
          <p:spPr>
            <a:xfrm>
              <a:off x="1858680" y="1917000"/>
              <a:ext cx="48240" cy="96480"/>
            </a:xfrm>
            <a:custGeom>
              <a:avLst/>
              <a:gdLst/>
              <a:ahLst/>
              <a:rect l="l" t="t" r="r" b="b"/>
              <a:pathLst>
                <a:path w="1554" h="3107">
                  <a:moveTo>
                    <a:pt x="765" y="1"/>
                  </a:moveTo>
                  <a:cubicBezTo>
                    <a:pt x="673" y="1"/>
                    <a:pt x="580" y="93"/>
                    <a:pt x="580" y="209"/>
                  </a:cubicBezTo>
                  <a:lnTo>
                    <a:pt x="580" y="302"/>
                  </a:lnTo>
                  <a:cubicBezTo>
                    <a:pt x="186" y="395"/>
                    <a:pt x="0" y="673"/>
                    <a:pt x="0" y="974"/>
                  </a:cubicBezTo>
                  <a:cubicBezTo>
                    <a:pt x="0" y="1461"/>
                    <a:pt x="279" y="1739"/>
                    <a:pt x="673" y="1739"/>
                  </a:cubicBezTo>
                  <a:lnTo>
                    <a:pt x="858" y="1739"/>
                  </a:lnTo>
                  <a:cubicBezTo>
                    <a:pt x="974" y="1739"/>
                    <a:pt x="1159" y="1832"/>
                    <a:pt x="1159" y="2040"/>
                  </a:cubicBezTo>
                  <a:cubicBezTo>
                    <a:pt x="1159" y="2226"/>
                    <a:pt x="974" y="2318"/>
                    <a:pt x="858" y="2318"/>
                  </a:cubicBezTo>
                  <a:lnTo>
                    <a:pt x="673" y="2318"/>
                  </a:lnTo>
                  <a:cubicBezTo>
                    <a:pt x="487" y="2318"/>
                    <a:pt x="394" y="2226"/>
                    <a:pt x="394" y="2133"/>
                  </a:cubicBezTo>
                  <a:cubicBezTo>
                    <a:pt x="394" y="1947"/>
                    <a:pt x="279" y="1947"/>
                    <a:pt x="186" y="1947"/>
                  </a:cubicBezTo>
                  <a:cubicBezTo>
                    <a:pt x="93" y="1947"/>
                    <a:pt x="0" y="1947"/>
                    <a:pt x="0" y="2133"/>
                  </a:cubicBezTo>
                  <a:cubicBezTo>
                    <a:pt x="0" y="2411"/>
                    <a:pt x="186" y="2712"/>
                    <a:pt x="580" y="2712"/>
                  </a:cubicBezTo>
                  <a:lnTo>
                    <a:pt x="580" y="2898"/>
                  </a:lnTo>
                  <a:cubicBezTo>
                    <a:pt x="580" y="2990"/>
                    <a:pt x="673" y="3106"/>
                    <a:pt x="765" y="3106"/>
                  </a:cubicBezTo>
                  <a:cubicBezTo>
                    <a:pt x="858" y="3106"/>
                    <a:pt x="974" y="2990"/>
                    <a:pt x="974" y="2898"/>
                  </a:cubicBezTo>
                  <a:lnTo>
                    <a:pt x="974" y="2712"/>
                  </a:lnTo>
                  <a:cubicBezTo>
                    <a:pt x="1345" y="2712"/>
                    <a:pt x="1553" y="2411"/>
                    <a:pt x="1553" y="2040"/>
                  </a:cubicBezTo>
                  <a:cubicBezTo>
                    <a:pt x="1553" y="1646"/>
                    <a:pt x="1252" y="1368"/>
                    <a:pt x="858" y="1368"/>
                  </a:cubicBezTo>
                  <a:lnTo>
                    <a:pt x="673" y="1368"/>
                  </a:lnTo>
                  <a:cubicBezTo>
                    <a:pt x="580" y="1368"/>
                    <a:pt x="394" y="1160"/>
                    <a:pt x="394" y="974"/>
                  </a:cubicBezTo>
                  <a:cubicBezTo>
                    <a:pt x="394" y="881"/>
                    <a:pt x="580" y="673"/>
                    <a:pt x="673" y="673"/>
                  </a:cubicBezTo>
                  <a:lnTo>
                    <a:pt x="974" y="673"/>
                  </a:lnTo>
                  <a:cubicBezTo>
                    <a:pt x="1067" y="673"/>
                    <a:pt x="1159" y="789"/>
                    <a:pt x="1159" y="974"/>
                  </a:cubicBezTo>
                  <a:lnTo>
                    <a:pt x="1159" y="1067"/>
                  </a:lnTo>
                  <a:cubicBezTo>
                    <a:pt x="1159" y="1160"/>
                    <a:pt x="1252" y="1252"/>
                    <a:pt x="1345" y="1252"/>
                  </a:cubicBezTo>
                  <a:cubicBezTo>
                    <a:pt x="1437" y="1252"/>
                    <a:pt x="1553" y="1160"/>
                    <a:pt x="1553" y="1067"/>
                  </a:cubicBezTo>
                  <a:lnTo>
                    <a:pt x="1553" y="974"/>
                  </a:lnTo>
                  <a:cubicBezTo>
                    <a:pt x="1553" y="580"/>
                    <a:pt x="1345" y="302"/>
                    <a:pt x="974" y="302"/>
                  </a:cubicBezTo>
                  <a:lnTo>
                    <a:pt x="974" y="209"/>
                  </a:lnTo>
                  <a:cubicBezTo>
                    <a:pt x="974" y="93"/>
                    <a:pt x="858" y="1"/>
                    <a:pt x="765" y="1"/>
                  </a:cubicBezTo>
                  <a:close/>
                </a:path>
              </a:pathLst>
            </a:custGeom>
            <a:solidFill>
              <a:schemeClr val="dk1"/>
            </a:solidFill>
            <a:ln>
              <a:noFill/>
            </a:ln>
          </p:spPr>
          <p:style>
            <a:lnRef idx="0"/>
            <a:fillRef idx="0"/>
            <a:effectRef idx="0"/>
            <a:fontRef idx="minor"/>
          </p:style>
        </p:sp>
      </p:grpSp>
      <p:pic>
        <p:nvPicPr>
          <p:cNvPr id="1025" name="Google Shape;848;p78" descr=""/>
          <p:cNvPicPr/>
          <p:nvPr/>
        </p:nvPicPr>
        <p:blipFill>
          <a:blip r:embed="rId1"/>
          <a:stretch/>
        </p:blipFill>
        <p:spPr>
          <a:xfrm>
            <a:off x="3654000" y="1437120"/>
            <a:ext cx="5430960" cy="3258360"/>
          </a:xfrm>
          <a:prstGeom prst="rect">
            <a:avLst/>
          </a:prstGeom>
          <a:ln>
            <a:noFill/>
          </a:ln>
        </p:spPr>
      </p:pic>
      <p:sp>
        <p:nvSpPr>
          <p:cNvPr id="1026" name="TextShape 2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8341BC9C-0EB9-4350-8995-EF4DF2CAC874}"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54" dur="indefinite" restart="never" nodeType="tmRoot">
          <p:childTnLst>
            <p:seq>
              <p:cTn id="355" dur="indefinite" nodeType="mainSeq">
                <p:childTnLst>
                  <p:par>
                    <p:cTn id="356" fill="hold">
                      <p:stCondLst>
                        <p:cond delay="indefinite"/>
                      </p:stCondLst>
                      <p:childTnLst>
                        <p:par>
                          <p:cTn id="357" fill="hold">
                            <p:stCondLst>
                              <p:cond delay="0"/>
                            </p:stCondLst>
                            <p:childTnLst>
                              <p:par>
                                <p:cTn id="358" nodeType="clickEffect" fill="hold" presetClass="entr" presetID="10">
                                  <p:stCondLst>
                                    <p:cond delay="0"/>
                                  </p:stCondLst>
                                  <p:childTnLst>
                                    <p:set>
                                      <p:cBhvr>
                                        <p:cTn id="359" dur="1" fill="hold">
                                          <p:stCondLst>
                                            <p:cond delay="0"/>
                                          </p:stCondLst>
                                        </p:cTn>
                                        <p:tgtEl>
                                          <p:spTgt spid="1025"/>
                                        </p:tgtEl>
                                        <p:attrNameLst>
                                          <p:attrName>style.visibility</p:attrName>
                                        </p:attrNameLst>
                                      </p:cBhvr>
                                      <p:to>
                                        <p:strVal val="visible"/>
                                      </p:to>
                                    </p:set>
                                    <p:animEffect filter="fade" transition="in">
                                      <p:cBhvr additive="repl">
                                        <p:cTn id="360" dur="1000"/>
                                        <p:tgtEl>
                                          <p:spTgt spid="1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CustomShape 1"/>
          <p:cNvSpPr/>
          <p:nvPr/>
        </p:nvSpPr>
        <p:spPr>
          <a:xfrm rot="10800000">
            <a:off x="1590480" y="1446480"/>
            <a:ext cx="1789560" cy="659880"/>
          </a:xfrm>
          <a:custGeom>
            <a:avLst/>
            <a:gdLst/>
            <a:ahLst/>
            <a:rect l="l" t="t" r="r" b="b"/>
            <a:pathLst>
              <a:path w="47071" h="21281">
                <a:moveTo>
                  <a:pt x="11204" y="1"/>
                </a:moveTo>
                <a:cubicBezTo>
                  <a:pt x="10982" y="1"/>
                  <a:pt x="10760" y="23"/>
                  <a:pt x="10540" y="84"/>
                </a:cubicBezTo>
                <a:cubicBezTo>
                  <a:pt x="10095" y="221"/>
                  <a:pt x="9625" y="141"/>
                  <a:pt x="9166" y="221"/>
                </a:cubicBezTo>
                <a:cubicBezTo>
                  <a:pt x="8946" y="113"/>
                  <a:pt x="8720" y="75"/>
                  <a:pt x="8490" y="75"/>
                </a:cubicBezTo>
                <a:cubicBezTo>
                  <a:pt x="7990" y="75"/>
                  <a:pt x="7475" y="253"/>
                  <a:pt x="6980" y="268"/>
                </a:cubicBezTo>
                <a:cubicBezTo>
                  <a:pt x="6809" y="383"/>
                  <a:pt x="6603" y="452"/>
                  <a:pt x="6408" y="531"/>
                </a:cubicBezTo>
                <a:cubicBezTo>
                  <a:pt x="6363" y="537"/>
                  <a:pt x="6317" y="540"/>
                  <a:pt x="6272" y="540"/>
                </a:cubicBezTo>
                <a:cubicBezTo>
                  <a:pt x="6031" y="540"/>
                  <a:pt x="5791" y="471"/>
                  <a:pt x="5550" y="471"/>
                </a:cubicBezTo>
                <a:cubicBezTo>
                  <a:pt x="5493" y="471"/>
                  <a:pt x="5436" y="475"/>
                  <a:pt x="5378" y="485"/>
                </a:cubicBezTo>
                <a:cubicBezTo>
                  <a:pt x="4977" y="633"/>
                  <a:pt x="4623" y="839"/>
                  <a:pt x="4258" y="1045"/>
                </a:cubicBezTo>
                <a:cubicBezTo>
                  <a:pt x="3730" y="1171"/>
                  <a:pt x="3134" y="1160"/>
                  <a:pt x="2711" y="1561"/>
                </a:cubicBezTo>
                <a:cubicBezTo>
                  <a:pt x="2346" y="2031"/>
                  <a:pt x="2140" y="2591"/>
                  <a:pt x="1775" y="3061"/>
                </a:cubicBezTo>
                <a:cubicBezTo>
                  <a:pt x="1475" y="3459"/>
                  <a:pt x="1431" y="3954"/>
                  <a:pt x="1385" y="4421"/>
                </a:cubicBezTo>
                <a:cubicBezTo>
                  <a:pt x="1396" y="4937"/>
                  <a:pt x="1132" y="5382"/>
                  <a:pt x="973" y="5852"/>
                </a:cubicBezTo>
                <a:cubicBezTo>
                  <a:pt x="824" y="6082"/>
                  <a:pt x="629" y="6368"/>
                  <a:pt x="756" y="6643"/>
                </a:cubicBezTo>
                <a:cubicBezTo>
                  <a:pt x="789" y="6838"/>
                  <a:pt x="550" y="7167"/>
                  <a:pt x="835" y="7203"/>
                </a:cubicBezTo>
                <a:cubicBezTo>
                  <a:pt x="789" y="7717"/>
                  <a:pt x="915" y="8381"/>
                  <a:pt x="423" y="8725"/>
                </a:cubicBezTo>
                <a:cubicBezTo>
                  <a:pt x="344" y="9148"/>
                  <a:pt x="388" y="9606"/>
                  <a:pt x="138" y="9972"/>
                </a:cubicBezTo>
                <a:cubicBezTo>
                  <a:pt x="0" y="10120"/>
                  <a:pt x="228" y="10351"/>
                  <a:pt x="33" y="10477"/>
                </a:cubicBezTo>
                <a:cubicBezTo>
                  <a:pt x="80" y="11026"/>
                  <a:pt x="0" y="11609"/>
                  <a:pt x="228" y="12125"/>
                </a:cubicBezTo>
                <a:cubicBezTo>
                  <a:pt x="91" y="12455"/>
                  <a:pt x="275" y="12812"/>
                  <a:pt x="388" y="13119"/>
                </a:cubicBezTo>
                <a:cubicBezTo>
                  <a:pt x="525" y="13600"/>
                  <a:pt x="937" y="13943"/>
                  <a:pt x="1074" y="14424"/>
                </a:cubicBezTo>
                <a:cubicBezTo>
                  <a:pt x="1121" y="14699"/>
                  <a:pt x="1305" y="14951"/>
                  <a:pt x="1338" y="15237"/>
                </a:cubicBezTo>
                <a:cubicBezTo>
                  <a:pt x="1648" y="15569"/>
                  <a:pt x="1912" y="15935"/>
                  <a:pt x="2118" y="16347"/>
                </a:cubicBezTo>
                <a:cubicBezTo>
                  <a:pt x="3148" y="17640"/>
                  <a:pt x="4291" y="19060"/>
                  <a:pt x="5974" y="19505"/>
                </a:cubicBezTo>
                <a:cubicBezTo>
                  <a:pt x="6774" y="19700"/>
                  <a:pt x="7485" y="20145"/>
                  <a:pt x="8252" y="20420"/>
                </a:cubicBezTo>
                <a:cubicBezTo>
                  <a:pt x="9303" y="20673"/>
                  <a:pt x="10380" y="20821"/>
                  <a:pt x="11457" y="20969"/>
                </a:cubicBezTo>
                <a:cubicBezTo>
                  <a:pt x="11637" y="20995"/>
                  <a:pt x="11817" y="21005"/>
                  <a:pt x="11997" y="21005"/>
                </a:cubicBezTo>
                <a:cubicBezTo>
                  <a:pt x="12777" y="21005"/>
                  <a:pt x="13559" y="20810"/>
                  <a:pt x="14339" y="20810"/>
                </a:cubicBezTo>
                <a:cubicBezTo>
                  <a:pt x="14442" y="20810"/>
                  <a:pt x="14546" y="20813"/>
                  <a:pt x="14649" y="20821"/>
                </a:cubicBezTo>
                <a:cubicBezTo>
                  <a:pt x="15070" y="20883"/>
                  <a:pt x="15485" y="20905"/>
                  <a:pt x="15902" y="20905"/>
                </a:cubicBezTo>
                <a:cubicBezTo>
                  <a:pt x="16018" y="20905"/>
                  <a:pt x="16134" y="20904"/>
                  <a:pt x="16250" y="20901"/>
                </a:cubicBezTo>
                <a:lnTo>
                  <a:pt x="16250" y="20752"/>
                </a:lnTo>
                <a:cubicBezTo>
                  <a:pt x="16387" y="20741"/>
                  <a:pt x="16651" y="20741"/>
                  <a:pt x="16788" y="20741"/>
                </a:cubicBezTo>
                <a:lnTo>
                  <a:pt x="16788" y="20662"/>
                </a:lnTo>
                <a:cubicBezTo>
                  <a:pt x="17881" y="20755"/>
                  <a:pt x="18972" y="21042"/>
                  <a:pt x="20064" y="21042"/>
                </a:cubicBezTo>
                <a:cubicBezTo>
                  <a:pt x="20449" y="21042"/>
                  <a:pt x="20834" y="21007"/>
                  <a:pt x="21219" y="20914"/>
                </a:cubicBezTo>
                <a:cubicBezTo>
                  <a:pt x="21260" y="20915"/>
                  <a:pt x="21301" y="20916"/>
                  <a:pt x="21343" y="20916"/>
                </a:cubicBezTo>
                <a:cubicBezTo>
                  <a:pt x="21929" y="20916"/>
                  <a:pt x="22521" y="20819"/>
                  <a:pt x="23113" y="20819"/>
                </a:cubicBezTo>
                <a:cubicBezTo>
                  <a:pt x="23371" y="20819"/>
                  <a:pt x="23628" y="20837"/>
                  <a:pt x="23886" y="20890"/>
                </a:cubicBezTo>
                <a:cubicBezTo>
                  <a:pt x="24050" y="20934"/>
                  <a:pt x="24215" y="20949"/>
                  <a:pt x="24380" y="20949"/>
                </a:cubicBezTo>
                <a:cubicBezTo>
                  <a:pt x="24722" y="20949"/>
                  <a:pt x="25067" y="20885"/>
                  <a:pt x="25415" y="20885"/>
                </a:cubicBezTo>
                <a:cubicBezTo>
                  <a:pt x="25557" y="20885"/>
                  <a:pt x="25699" y="20896"/>
                  <a:pt x="25842" y="20925"/>
                </a:cubicBezTo>
                <a:cubicBezTo>
                  <a:pt x="26467" y="21060"/>
                  <a:pt x="27071" y="21280"/>
                  <a:pt x="27718" y="21280"/>
                </a:cubicBezTo>
                <a:cubicBezTo>
                  <a:pt x="27733" y="21280"/>
                  <a:pt x="27749" y="21280"/>
                  <a:pt x="27764" y="21280"/>
                </a:cubicBezTo>
                <a:cubicBezTo>
                  <a:pt x="27795" y="21280"/>
                  <a:pt x="27827" y="21281"/>
                  <a:pt x="27858" y="21281"/>
                </a:cubicBezTo>
                <a:cubicBezTo>
                  <a:pt x="28832" y="21281"/>
                  <a:pt x="29775" y="20957"/>
                  <a:pt x="30739" y="20901"/>
                </a:cubicBezTo>
                <a:cubicBezTo>
                  <a:pt x="30979" y="20930"/>
                  <a:pt x="31218" y="20941"/>
                  <a:pt x="31458" y="20941"/>
                </a:cubicBezTo>
                <a:cubicBezTo>
                  <a:pt x="31780" y="20941"/>
                  <a:pt x="32101" y="20921"/>
                  <a:pt x="32423" y="20901"/>
                </a:cubicBezTo>
                <a:cubicBezTo>
                  <a:pt x="32509" y="20896"/>
                  <a:pt x="32596" y="20893"/>
                  <a:pt x="32684" y="20893"/>
                </a:cubicBezTo>
                <a:cubicBezTo>
                  <a:pt x="33195" y="20893"/>
                  <a:pt x="33711" y="20968"/>
                  <a:pt x="34221" y="20968"/>
                </a:cubicBezTo>
                <a:cubicBezTo>
                  <a:pt x="34564" y="20968"/>
                  <a:pt x="34904" y="20934"/>
                  <a:pt x="35238" y="20821"/>
                </a:cubicBezTo>
                <a:cubicBezTo>
                  <a:pt x="35719" y="20708"/>
                  <a:pt x="36131" y="20420"/>
                  <a:pt x="36622" y="20365"/>
                </a:cubicBezTo>
                <a:cubicBezTo>
                  <a:pt x="37573" y="20101"/>
                  <a:pt x="38603" y="20134"/>
                  <a:pt x="39517" y="19758"/>
                </a:cubicBezTo>
                <a:lnTo>
                  <a:pt x="39517" y="19758"/>
                </a:lnTo>
                <a:lnTo>
                  <a:pt x="39506" y="19838"/>
                </a:lnTo>
                <a:cubicBezTo>
                  <a:pt x="39734" y="19827"/>
                  <a:pt x="39886" y="19610"/>
                  <a:pt x="40103" y="19574"/>
                </a:cubicBezTo>
                <a:cubicBezTo>
                  <a:pt x="40526" y="19209"/>
                  <a:pt x="40847" y="18692"/>
                  <a:pt x="41429" y="18544"/>
                </a:cubicBezTo>
                <a:cubicBezTo>
                  <a:pt x="41784" y="18360"/>
                  <a:pt x="42207" y="18407"/>
                  <a:pt x="42564" y="18223"/>
                </a:cubicBezTo>
                <a:cubicBezTo>
                  <a:pt x="43272" y="17756"/>
                  <a:pt x="44223" y="17651"/>
                  <a:pt x="44761" y="16918"/>
                </a:cubicBezTo>
                <a:cubicBezTo>
                  <a:pt x="45365" y="16025"/>
                  <a:pt x="45654" y="14940"/>
                  <a:pt x="45665" y="13864"/>
                </a:cubicBezTo>
                <a:cubicBezTo>
                  <a:pt x="45755" y="13636"/>
                  <a:pt x="45434" y="13463"/>
                  <a:pt x="45585" y="13246"/>
                </a:cubicBezTo>
                <a:cubicBezTo>
                  <a:pt x="45722" y="13040"/>
                  <a:pt x="45549" y="12787"/>
                  <a:pt x="45676" y="12581"/>
                </a:cubicBezTo>
                <a:cubicBezTo>
                  <a:pt x="45972" y="11941"/>
                  <a:pt x="45709" y="11254"/>
                  <a:pt x="45835" y="10601"/>
                </a:cubicBezTo>
                <a:cubicBezTo>
                  <a:pt x="46041" y="10235"/>
                  <a:pt x="45629" y="10167"/>
                  <a:pt x="45538" y="9914"/>
                </a:cubicBezTo>
                <a:cubicBezTo>
                  <a:pt x="45744" y="9560"/>
                  <a:pt x="46167" y="9365"/>
                  <a:pt x="46373" y="8999"/>
                </a:cubicBezTo>
                <a:cubicBezTo>
                  <a:pt x="46340" y="8461"/>
                  <a:pt x="46384" y="7763"/>
                  <a:pt x="46901" y="7467"/>
                </a:cubicBezTo>
                <a:cubicBezTo>
                  <a:pt x="46854" y="7066"/>
                  <a:pt x="47071" y="6654"/>
                  <a:pt x="46876" y="6288"/>
                </a:cubicBezTo>
                <a:cubicBezTo>
                  <a:pt x="46695" y="5978"/>
                  <a:pt x="46409" y="5692"/>
                  <a:pt x="46500" y="5291"/>
                </a:cubicBezTo>
                <a:cubicBezTo>
                  <a:pt x="46327" y="5028"/>
                  <a:pt x="46203" y="4673"/>
                  <a:pt x="45871" y="4627"/>
                </a:cubicBezTo>
                <a:cubicBezTo>
                  <a:pt x="45618" y="4366"/>
                  <a:pt x="45206" y="4352"/>
                  <a:pt x="44989" y="4066"/>
                </a:cubicBezTo>
                <a:cubicBezTo>
                  <a:pt x="44933" y="3996"/>
                  <a:pt x="44866" y="3971"/>
                  <a:pt x="44794" y="3971"/>
                </a:cubicBezTo>
                <a:cubicBezTo>
                  <a:pt x="44645" y="3971"/>
                  <a:pt x="44474" y="4078"/>
                  <a:pt x="44335" y="4102"/>
                </a:cubicBezTo>
                <a:cubicBezTo>
                  <a:pt x="43764" y="3701"/>
                  <a:pt x="43294" y="3163"/>
                  <a:pt x="42643" y="2899"/>
                </a:cubicBezTo>
                <a:cubicBezTo>
                  <a:pt x="42138" y="2693"/>
                  <a:pt x="41671" y="2429"/>
                  <a:pt x="41166" y="2248"/>
                </a:cubicBezTo>
                <a:cubicBezTo>
                  <a:pt x="40881" y="2216"/>
                  <a:pt x="40597" y="2108"/>
                  <a:pt x="40317" y="2108"/>
                </a:cubicBezTo>
                <a:cubicBezTo>
                  <a:pt x="40191" y="2108"/>
                  <a:pt x="40065" y="2130"/>
                  <a:pt x="39940" y="2190"/>
                </a:cubicBezTo>
                <a:cubicBezTo>
                  <a:pt x="39911" y="2208"/>
                  <a:pt x="39885" y="2216"/>
                  <a:pt x="39860" y="2216"/>
                </a:cubicBezTo>
                <a:cubicBezTo>
                  <a:pt x="39759" y="2216"/>
                  <a:pt x="39688" y="2095"/>
                  <a:pt x="39586" y="2075"/>
                </a:cubicBezTo>
                <a:cubicBezTo>
                  <a:pt x="39076" y="2055"/>
                  <a:pt x="38601" y="1825"/>
                  <a:pt x="38098" y="1825"/>
                </a:cubicBezTo>
                <a:cubicBezTo>
                  <a:pt x="38038" y="1825"/>
                  <a:pt x="37977" y="1829"/>
                  <a:pt x="37916" y="1836"/>
                </a:cubicBezTo>
                <a:cubicBezTo>
                  <a:pt x="37750" y="1861"/>
                  <a:pt x="37584" y="1872"/>
                  <a:pt x="37418" y="1872"/>
                </a:cubicBezTo>
                <a:cubicBezTo>
                  <a:pt x="36991" y="1872"/>
                  <a:pt x="36567" y="1798"/>
                  <a:pt x="36153" y="1699"/>
                </a:cubicBezTo>
                <a:cubicBezTo>
                  <a:pt x="36107" y="1689"/>
                  <a:pt x="36062" y="1685"/>
                  <a:pt x="36018" y="1685"/>
                </a:cubicBezTo>
                <a:cubicBezTo>
                  <a:pt x="35867" y="1685"/>
                  <a:pt x="35720" y="1729"/>
                  <a:pt x="35573" y="1729"/>
                </a:cubicBezTo>
                <a:cubicBezTo>
                  <a:pt x="35511" y="1729"/>
                  <a:pt x="35449" y="1721"/>
                  <a:pt x="35386" y="1699"/>
                </a:cubicBezTo>
                <a:cubicBezTo>
                  <a:pt x="35166" y="1632"/>
                  <a:pt x="34940" y="1609"/>
                  <a:pt x="34713" y="1609"/>
                </a:cubicBezTo>
                <a:cubicBezTo>
                  <a:pt x="34434" y="1609"/>
                  <a:pt x="34153" y="1644"/>
                  <a:pt x="33876" y="1674"/>
                </a:cubicBezTo>
                <a:cubicBezTo>
                  <a:pt x="33486" y="1594"/>
                  <a:pt x="33109" y="1468"/>
                  <a:pt x="32719" y="1388"/>
                </a:cubicBezTo>
                <a:cubicBezTo>
                  <a:pt x="32690" y="1385"/>
                  <a:pt x="32661" y="1383"/>
                  <a:pt x="32632" y="1383"/>
                </a:cubicBezTo>
                <a:cubicBezTo>
                  <a:pt x="32468" y="1383"/>
                  <a:pt x="32310" y="1432"/>
                  <a:pt x="32151" y="1432"/>
                </a:cubicBezTo>
                <a:cubicBezTo>
                  <a:pt x="32085" y="1432"/>
                  <a:pt x="32019" y="1424"/>
                  <a:pt x="31953" y="1399"/>
                </a:cubicBezTo>
                <a:cubicBezTo>
                  <a:pt x="31926" y="1404"/>
                  <a:pt x="31899" y="1406"/>
                  <a:pt x="31873" y="1406"/>
                </a:cubicBezTo>
                <a:cubicBezTo>
                  <a:pt x="31598" y="1406"/>
                  <a:pt x="31371" y="1166"/>
                  <a:pt x="31117" y="1166"/>
                </a:cubicBezTo>
                <a:cubicBezTo>
                  <a:pt x="31047" y="1166"/>
                  <a:pt x="30976" y="1184"/>
                  <a:pt x="30901" y="1229"/>
                </a:cubicBezTo>
                <a:cubicBezTo>
                  <a:pt x="30603" y="1137"/>
                  <a:pt x="30303" y="1115"/>
                  <a:pt x="30001" y="1115"/>
                </a:cubicBezTo>
                <a:cubicBezTo>
                  <a:pt x="29729" y="1115"/>
                  <a:pt x="29456" y="1133"/>
                  <a:pt x="29183" y="1133"/>
                </a:cubicBezTo>
                <a:cubicBezTo>
                  <a:pt x="28966" y="1133"/>
                  <a:pt x="28748" y="1121"/>
                  <a:pt x="28531" y="1081"/>
                </a:cubicBezTo>
                <a:cubicBezTo>
                  <a:pt x="28429" y="1114"/>
                  <a:pt x="28336" y="1182"/>
                  <a:pt x="28234" y="1207"/>
                </a:cubicBezTo>
                <a:cubicBezTo>
                  <a:pt x="28149" y="1176"/>
                  <a:pt x="28063" y="1165"/>
                  <a:pt x="27977" y="1165"/>
                </a:cubicBezTo>
                <a:cubicBezTo>
                  <a:pt x="27742" y="1165"/>
                  <a:pt x="27504" y="1249"/>
                  <a:pt x="27265" y="1249"/>
                </a:cubicBezTo>
                <a:cubicBezTo>
                  <a:pt x="27203" y="1249"/>
                  <a:pt x="27140" y="1244"/>
                  <a:pt x="27078" y="1229"/>
                </a:cubicBezTo>
                <a:cubicBezTo>
                  <a:pt x="26402" y="1193"/>
                  <a:pt x="25726" y="1149"/>
                  <a:pt x="25053" y="1034"/>
                </a:cubicBezTo>
                <a:cubicBezTo>
                  <a:pt x="24732" y="839"/>
                  <a:pt x="24331" y="943"/>
                  <a:pt x="23977" y="875"/>
                </a:cubicBezTo>
                <a:cubicBezTo>
                  <a:pt x="23955" y="871"/>
                  <a:pt x="23935" y="869"/>
                  <a:pt x="23914" y="869"/>
                </a:cubicBezTo>
                <a:cubicBezTo>
                  <a:pt x="23738" y="869"/>
                  <a:pt x="23573" y="994"/>
                  <a:pt x="23400" y="994"/>
                </a:cubicBezTo>
                <a:cubicBezTo>
                  <a:pt x="23348" y="994"/>
                  <a:pt x="23296" y="983"/>
                  <a:pt x="23243" y="954"/>
                </a:cubicBezTo>
                <a:cubicBezTo>
                  <a:pt x="23119" y="895"/>
                  <a:pt x="22994" y="880"/>
                  <a:pt x="22870" y="880"/>
                </a:cubicBezTo>
                <a:cubicBezTo>
                  <a:pt x="22753" y="880"/>
                  <a:pt x="22637" y="893"/>
                  <a:pt x="22520" y="893"/>
                </a:cubicBezTo>
                <a:cubicBezTo>
                  <a:pt x="22475" y="893"/>
                  <a:pt x="22431" y="891"/>
                  <a:pt x="22386" y="886"/>
                </a:cubicBezTo>
                <a:cubicBezTo>
                  <a:pt x="20680" y="507"/>
                  <a:pt x="18942" y="658"/>
                  <a:pt x="17225" y="496"/>
                </a:cubicBezTo>
                <a:cubicBezTo>
                  <a:pt x="17166" y="505"/>
                  <a:pt x="17107" y="509"/>
                  <a:pt x="17048" y="509"/>
                </a:cubicBezTo>
                <a:cubicBezTo>
                  <a:pt x="16645" y="509"/>
                  <a:pt x="16258" y="323"/>
                  <a:pt x="15848" y="323"/>
                </a:cubicBezTo>
                <a:cubicBezTo>
                  <a:pt x="15788" y="323"/>
                  <a:pt x="15728" y="327"/>
                  <a:pt x="15668" y="336"/>
                </a:cubicBezTo>
                <a:cubicBezTo>
                  <a:pt x="15508" y="376"/>
                  <a:pt x="15348" y="391"/>
                  <a:pt x="15189" y="391"/>
                </a:cubicBezTo>
                <a:cubicBezTo>
                  <a:pt x="14786" y="391"/>
                  <a:pt x="14385" y="298"/>
                  <a:pt x="13981" y="298"/>
                </a:cubicBezTo>
                <a:cubicBezTo>
                  <a:pt x="13815" y="298"/>
                  <a:pt x="13649" y="314"/>
                  <a:pt x="13481" y="358"/>
                </a:cubicBezTo>
                <a:cubicBezTo>
                  <a:pt x="13453" y="368"/>
                  <a:pt x="13425" y="372"/>
                  <a:pt x="13398" y="372"/>
                </a:cubicBezTo>
                <a:cubicBezTo>
                  <a:pt x="13220" y="372"/>
                  <a:pt x="13073" y="192"/>
                  <a:pt x="12893" y="192"/>
                </a:cubicBezTo>
                <a:cubicBezTo>
                  <a:pt x="12873" y="192"/>
                  <a:pt x="12852" y="194"/>
                  <a:pt x="12830" y="199"/>
                </a:cubicBezTo>
                <a:cubicBezTo>
                  <a:pt x="12286" y="135"/>
                  <a:pt x="11743" y="1"/>
                  <a:pt x="11204" y="1"/>
                </a:cubicBezTo>
                <a:close/>
              </a:path>
            </a:pathLst>
          </a:custGeom>
          <a:solidFill>
            <a:schemeClr val="dk2"/>
          </a:solidFill>
          <a:ln>
            <a:noFill/>
          </a:ln>
        </p:spPr>
        <p:style>
          <a:lnRef idx="0"/>
          <a:fillRef idx="0"/>
          <a:effectRef idx="0"/>
          <a:fontRef idx="minor"/>
        </p:style>
      </p:sp>
      <p:sp>
        <p:nvSpPr>
          <p:cNvPr id="1028" name="TextShape 2"/>
          <p:cNvSpPr txBox="1"/>
          <p:nvPr/>
        </p:nvSpPr>
        <p:spPr>
          <a:xfrm>
            <a:off x="1270080" y="2207520"/>
            <a:ext cx="2446560" cy="484560"/>
          </a:xfrm>
          <a:prstGeom prst="rect">
            <a:avLst/>
          </a:prstGeom>
          <a:noFill/>
          <a:ln>
            <a:noFill/>
          </a:ln>
        </p:spPr>
        <p:txBody>
          <a:bodyPr tIns="91440" bIns="91440" anchor="ctr">
            <a:noAutofit/>
          </a:bodyPr>
          <a:p>
            <a:pPr algn="ctr">
              <a:lnSpc>
                <a:spcPct val="100000"/>
              </a:lnSpc>
              <a:tabLst>
                <a:tab algn="l" pos="0"/>
              </a:tabLst>
            </a:pPr>
            <a:r>
              <a:rPr b="0" lang="en" sz="3100" spc="-1" strike="noStrike">
                <a:solidFill>
                  <a:srgbClr val="343953"/>
                </a:solidFill>
                <a:latin typeface="Alice"/>
                <a:ea typeface="Alice"/>
              </a:rPr>
              <a:t>Translation</a:t>
            </a:r>
            <a:endParaRPr b="0" lang="en-US" sz="3100" spc="-1" strike="noStrike">
              <a:solidFill>
                <a:srgbClr val="000000"/>
              </a:solidFill>
              <a:latin typeface="Arial"/>
            </a:endParaRPr>
          </a:p>
        </p:txBody>
      </p:sp>
      <p:sp>
        <p:nvSpPr>
          <p:cNvPr id="1029" name="TextShape 3"/>
          <p:cNvSpPr txBox="1"/>
          <p:nvPr/>
        </p:nvSpPr>
        <p:spPr>
          <a:xfrm>
            <a:off x="1270080" y="2768400"/>
            <a:ext cx="2498760" cy="1552320"/>
          </a:xfrm>
          <a:prstGeom prst="rect">
            <a:avLst/>
          </a:prstGeom>
          <a:noFill/>
          <a:ln>
            <a:noFill/>
          </a:ln>
        </p:spPr>
        <p:txBody>
          <a:bodyPr tIns="91440" bIns="91440" anchor="ctr">
            <a:noAutofit/>
          </a:bodyPr>
          <a:p>
            <a:pPr algn="ctr">
              <a:lnSpc>
                <a:spcPct val="100000"/>
              </a:lnSpc>
              <a:tabLst>
                <a:tab algn="l" pos="0"/>
              </a:tabLst>
            </a:pPr>
            <a:r>
              <a:rPr b="0" lang="en" sz="2000" spc="-1" strike="noStrike">
                <a:solidFill>
                  <a:srgbClr val="343953"/>
                </a:solidFill>
                <a:latin typeface="Work Sans"/>
                <a:ea typeface="Work Sans"/>
              </a:rPr>
              <a:t>Gesture language translator</a:t>
            </a:r>
            <a:endParaRPr b="0" lang="en-US" sz="2000" spc="-1" strike="noStrike">
              <a:latin typeface="Arial"/>
            </a:endParaRPr>
          </a:p>
        </p:txBody>
      </p:sp>
      <p:sp>
        <p:nvSpPr>
          <p:cNvPr id="1030" name="TextShape 4"/>
          <p:cNvSpPr txBox="1"/>
          <p:nvPr/>
        </p:nvSpPr>
        <p:spPr>
          <a:xfrm>
            <a:off x="2575080" y="54000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Use case</a:t>
            </a:r>
            <a:endParaRPr b="0" lang="en-US" sz="3300" spc="-1" strike="noStrike">
              <a:solidFill>
                <a:srgbClr val="000000"/>
              </a:solidFill>
              <a:latin typeface="Arial"/>
            </a:endParaRPr>
          </a:p>
        </p:txBody>
      </p:sp>
      <p:grpSp>
        <p:nvGrpSpPr>
          <p:cNvPr id="1031" name="Group 5"/>
          <p:cNvGrpSpPr/>
          <p:nvPr/>
        </p:nvGrpSpPr>
        <p:grpSpPr>
          <a:xfrm>
            <a:off x="2384280" y="1558800"/>
            <a:ext cx="201240" cy="435240"/>
            <a:chOff x="2384280" y="1558800"/>
            <a:chExt cx="201240" cy="435240"/>
          </a:xfrm>
        </p:grpSpPr>
        <p:sp>
          <p:nvSpPr>
            <p:cNvPr id="1032" name="CustomShape 6"/>
            <p:cNvSpPr/>
            <p:nvPr/>
          </p:nvSpPr>
          <p:spPr>
            <a:xfrm>
              <a:off x="2390040" y="1558800"/>
              <a:ext cx="189720" cy="435240"/>
            </a:xfrm>
            <a:custGeom>
              <a:avLst/>
              <a:gdLst/>
              <a:ahLst/>
              <a:rect l="l" t="t" r="r" b="b"/>
              <a:pathLst>
                <a:path w="6189" h="14184">
                  <a:moveTo>
                    <a:pt x="3083" y="394"/>
                  </a:moveTo>
                  <a:cubicBezTo>
                    <a:pt x="4241" y="394"/>
                    <a:pt x="5308" y="1344"/>
                    <a:pt x="5308" y="2596"/>
                  </a:cubicBezTo>
                  <a:cubicBezTo>
                    <a:pt x="5308" y="3754"/>
                    <a:pt x="4241" y="4821"/>
                    <a:pt x="3083" y="4821"/>
                  </a:cubicBezTo>
                  <a:cubicBezTo>
                    <a:pt x="1924" y="4821"/>
                    <a:pt x="858" y="3754"/>
                    <a:pt x="858" y="2596"/>
                  </a:cubicBezTo>
                  <a:cubicBezTo>
                    <a:pt x="858" y="1344"/>
                    <a:pt x="1924" y="394"/>
                    <a:pt x="3083" y="394"/>
                  </a:cubicBezTo>
                  <a:close/>
                  <a:moveTo>
                    <a:pt x="5794" y="9757"/>
                  </a:moveTo>
                  <a:lnTo>
                    <a:pt x="5794" y="10243"/>
                  </a:lnTo>
                  <a:lnTo>
                    <a:pt x="4821" y="10243"/>
                  </a:lnTo>
                  <a:cubicBezTo>
                    <a:pt x="4728" y="10243"/>
                    <a:pt x="4635" y="10336"/>
                    <a:pt x="4635" y="10429"/>
                  </a:cubicBezTo>
                  <a:cubicBezTo>
                    <a:pt x="4635" y="10522"/>
                    <a:pt x="4728" y="10614"/>
                    <a:pt x="4821" y="10614"/>
                  </a:cubicBezTo>
                  <a:lnTo>
                    <a:pt x="5308" y="10614"/>
                  </a:lnTo>
                  <a:lnTo>
                    <a:pt x="4450" y="13812"/>
                  </a:lnTo>
                  <a:lnTo>
                    <a:pt x="1739" y="13812"/>
                  </a:lnTo>
                  <a:lnTo>
                    <a:pt x="858" y="10614"/>
                  </a:lnTo>
                  <a:lnTo>
                    <a:pt x="3871" y="10614"/>
                  </a:lnTo>
                  <a:cubicBezTo>
                    <a:pt x="3963" y="10614"/>
                    <a:pt x="4056" y="10522"/>
                    <a:pt x="4056" y="10429"/>
                  </a:cubicBezTo>
                  <a:cubicBezTo>
                    <a:pt x="4056" y="10336"/>
                    <a:pt x="3963" y="10243"/>
                    <a:pt x="3871" y="10243"/>
                  </a:cubicBezTo>
                  <a:lnTo>
                    <a:pt x="394" y="10243"/>
                  </a:lnTo>
                  <a:lnTo>
                    <a:pt x="394" y="9757"/>
                  </a:lnTo>
                  <a:close/>
                  <a:moveTo>
                    <a:pt x="3083" y="0"/>
                  </a:moveTo>
                  <a:cubicBezTo>
                    <a:pt x="1646" y="0"/>
                    <a:pt x="487" y="1159"/>
                    <a:pt x="487" y="2596"/>
                  </a:cubicBezTo>
                  <a:cubicBezTo>
                    <a:pt x="487" y="3963"/>
                    <a:pt x="1553" y="5122"/>
                    <a:pt x="2897" y="5215"/>
                  </a:cubicBezTo>
                  <a:lnTo>
                    <a:pt x="2897" y="9363"/>
                  </a:lnTo>
                  <a:lnTo>
                    <a:pt x="186" y="9363"/>
                  </a:lnTo>
                  <a:cubicBezTo>
                    <a:pt x="93" y="9363"/>
                    <a:pt x="0" y="9456"/>
                    <a:pt x="0" y="9548"/>
                  </a:cubicBezTo>
                  <a:lnTo>
                    <a:pt x="0" y="10429"/>
                  </a:lnTo>
                  <a:cubicBezTo>
                    <a:pt x="0" y="10522"/>
                    <a:pt x="93" y="10614"/>
                    <a:pt x="186" y="10614"/>
                  </a:cubicBezTo>
                  <a:lnTo>
                    <a:pt x="487" y="10614"/>
                  </a:lnTo>
                  <a:lnTo>
                    <a:pt x="1345" y="14091"/>
                  </a:lnTo>
                  <a:cubicBezTo>
                    <a:pt x="1345" y="14183"/>
                    <a:pt x="1437" y="14183"/>
                    <a:pt x="1553" y="14183"/>
                  </a:cubicBezTo>
                  <a:lnTo>
                    <a:pt x="4635" y="14183"/>
                  </a:lnTo>
                  <a:cubicBezTo>
                    <a:pt x="4728" y="14183"/>
                    <a:pt x="4821" y="14183"/>
                    <a:pt x="4821" y="14091"/>
                  </a:cubicBezTo>
                  <a:lnTo>
                    <a:pt x="5701" y="10614"/>
                  </a:lnTo>
                  <a:lnTo>
                    <a:pt x="5980" y="10614"/>
                  </a:lnTo>
                  <a:cubicBezTo>
                    <a:pt x="6072" y="10614"/>
                    <a:pt x="6188" y="10522"/>
                    <a:pt x="6188" y="10429"/>
                  </a:cubicBezTo>
                  <a:lnTo>
                    <a:pt x="6188" y="9548"/>
                  </a:lnTo>
                  <a:cubicBezTo>
                    <a:pt x="6188" y="9456"/>
                    <a:pt x="6072" y="9363"/>
                    <a:pt x="5980" y="9363"/>
                  </a:cubicBezTo>
                  <a:lnTo>
                    <a:pt x="3291" y="9363"/>
                  </a:lnTo>
                  <a:lnTo>
                    <a:pt x="3291" y="5215"/>
                  </a:lnTo>
                  <a:cubicBezTo>
                    <a:pt x="4635" y="5122"/>
                    <a:pt x="5701" y="3963"/>
                    <a:pt x="5701" y="2596"/>
                  </a:cubicBezTo>
                  <a:cubicBezTo>
                    <a:pt x="5701" y="1159"/>
                    <a:pt x="4543" y="0"/>
                    <a:pt x="3083" y="0"/>
                  </a:cubicBezTo>
                  <a:close/>
                </a:path>
              </a:pathLst>
            </a:custGeom>
            <a:solidFill>
              <a:schemeClr val="dk1"/>
            </a:solidFill>
            <a:ln>
              <a:noFill/>
            </a:ln>
          </p:spPr>
          <p:style>
            <a:lnRef idx="0"/>
            <a:fillRef idx="0"/>
            <a:effectRef idx="0"/>
            <a:fontRef idx="minor"/>
          </p:style>
        </p:sp>
        <p:sp>
          <p:nvSpPr>
            <p:cNvPr id="1033" name="CustomShape 7"/>
            <p:cNvSpPr/>
            <p:nvPr/>
          </p:nvSpPr>
          <p:spPr>
            <a:xfrm>
              <a:off x="2461320" y="1588680"/>
              <a:ext cx="47520" cy="100080"/>
            </a:xfrm>
            <a:custGeom>
              <a:avLst/>
              <a:gdLst/>
              <a:ahLst/>
              <a:rect l="l" t="t" r="r" b="b"/>
              <a:pathLst>
                <a:path w="1554" h="3269">
                  <a:moveTo>
                    <a:pt x="766" y="0"/>
                  </a:moveTo>
                  <a:cubicBezTo>
                    <a:pt x="673" y="0"/>
                    <a:pt x="580" y="93"/>
                    <a:pt x="580" y="186"/>
                  </a:cubicBezTo>
                  <a:lnTo>
                    <a:pt x="580" y="371"/>
                  </a:lnTo>
                  <a:cubicBezTo>
                    <a:pt x="186" y="464"/>
                    <a:pt x="1" y="765"/>
                    <a:pt x="1" y="1159"/>
                  </a:cubicBezTo>
                  <a:cubicBezTo>
                    <a:pt x="1" y="1530"/>
                    <a:pt x="279" y="1831"/>
                    <a:pt x="673" y="1831"/>
                  </a:cubicBezTo>
                  <a:lnTo>
                    <a:pt x="858" y="1831"/>
                  </a:lnTo>
                  <a:cubicBezTo>
                    <a:pt x="974" y="1831"/>
                    <a:pt x="1160" y="2017"/>
                    <a:pt x="1160" y="2109"/>
                  </a:cubicBezTo>
                  <a:cubicBezTo>
                    <a:pt x="1160" y="2318"/>
                    <a:pt x="974" y="2411"/>
                    <a:pt x="858" y="2411"/>
                  </a:cubicBezTo>
                  <a:lnTo>
                    <a:pt x="673" y="2411"/>
                  </a:lnTo>
                  <a:cubicBezTo>
                    <a:pt x="488" y="2411"/>
                    <a:pt x="395" y="2318"/>
                    <a:pt x="395" y="2202"/>
                  </a:cubicBezTo>
                  <a:cubicBezTo>
                    <a:pt x="395" y="2109"/>
                    <a:pt x="279" y="2017"/>
                    <a:pt x="186" y="2017"/>
                  </a:cubicBezTo>
                  <a:cubicBezTo>
                    <a:pt x="94" y="2017"/>
                    <a:pt x="1" y="2109"/>
                    <a:pt x="1" y="2202"/>
                  </a:cubicBezTo>
                  <a:cubicBezTo>
                    <a:pt x="1" y="2503"/>
                    <a:pt x="186" y="2781"/>
                    <a:pt x="580" y="2897"/>
                  </a:cubicBezTo>
                  <a:lnTo>
                    <a:pt x="580" y="3083"/>
                  </a:lnTo>
                  <a:cubicBezTo>
                    <a:pt x="580" y="3175"/>
                    <a:pt x="673" y="3268"/>
                    <a:pt x="766" y="3268"/>
                  </a:cubicBezTo>
                  <a:cubicBezTo>
                    <a:pt x="858" y="3268"/>
                    <a:pt x="974" y="3175"/>
                    <a:pt x="974" y="3083"/>
                  </a:cubicBezTo>
                  <a:lnTo>
                    <a:pt x="974" y="2781"/>
                  </a:lnTo>
                  <a:cubicBezTo>
                    <a:pt x="1345" y="2781"/>
                    <a:pt x="1554" y="2503"/>
                    <a:pt x="1554" y="2109"/>
                  </a:cubicBezTo>
                  <a:cubicBezTo>
                    <a:pt x="1554" y="1739"/>
                    <a:pt x="1252" y="1437"/>
                    <a:pt x="858" y="1437"/>
                  </a:cubicBezTo>
                  <a:lnTo>
                    <a:pt x="673" y="1437"/>
                  </a:lnTo>
                  <a:cubicBezTo>
                    <a:pt x="580" y="1437"/>
                    <a:pt x="395" y="1252"/>
                    <a:pt x="395" y="1159"/>
                  </a:cubicBezTo>
                  <a:cubicBezTo>
                    <a:pt x="395" y="951"/>
                    <a:pt x="580" y="858"/>
                    <a:pt x="673" y="858"/>
                  </a:cubicBezTo>
                  <a:lnTo>
                    <a:pt x="858" y="858"/>
                  </a:lnTo>
                  <a:cubicBezTo>
                    <a:pt x="1067" y="858"/>
                    <a:pt x="1160" y="951"/>
                    <a:pt x="1160" y="1043"/>
                  </a:cubicBezTo>
                  <a:lnTo>
                    <a:pt x="1160" y="1159"/>
                  </a:lnTo>
                  <a:cubicBezTo>
                    <a:pt x="1160" y="1345"/>
                    <a:pt x="1252" y="1437"/>
                    <a:pt x="1345" y="1437"/>
                  </a:cubicBezTo>
                  <a:cubicBezTo>
                    <a:pt x="1438" y="1437"/>
                    <a:pt x="1554" y="1345"/>
                    <a:pt x="1554" y="1159"/>
                  </a:cubicBezTo>
                  <a:lnTo>
                    <a:pt x="1554" y="1043"/>
                  </a:lnTo>
                  <a:cubicBezTo>
                    <a:pt x="1554" y="765"/>
                    <a:pt x="1345" y="464"/>
                    <a:pt x="974" y="371"/>
                  </a:cubicBezTo>
                  <a:lnTo>
                    <a:pt x="974" y="186"/>
                  </a:lnTo>
                  <a:cubicBezTo>
                    <a:pt x="974" y="93"/>
                    <a:pt x="858" y="0"/>
                    <a:pt x="766" y="0"/>
                  </a:cubicBezTo>
                  <a:close/>
                </a:path>
              </a:pathLst>
            </a:custGeom>
            <a:solidFill>
              <a:schemeClr val="dk1"/>
            </a:solidFill>
            <a:ln>
              <a:noFill/>
            </a:ln>
          </p:spPr>
          <p:style>
            <a:lnRef idx="0"/>
            <a:fillRef idx="0"/>
            <a:effectRef idx="0"/>
            <a:fontRef idx="minor"/>
          </p:style>
        </p:sp>
        <p:sp>
          <p:nvSpPr>
            <p:cNvPr id="1034" name="CustomShape 8"/>
            <p:cNvSpPr/>
            <p:nvPr/>
          </p:nvSpPr>
          <p:spPr>
            <a:xfrm>
              <a:off x="2494080" y="1734480"/>
              <a:ext cx="91440" cy="84960"/>
            </a:xfrm>
            <a:custGeom>
              <a:avLst/>
              <a:gdLst/>
              <a:ahLst/>
              <a:rect l="l" t="t" r="r" b="b"/>
              <a:pathLst>
                <a:path w="2991" h="2783">
                  <a:moveTo>
                    <a:pt x="2110" y="465"/>
                  </a:moveTo>
                  <a:lnTo>
                    <a:pt x="580" y="1994"/>
                  </a:lnTo>
                  <a:cubicBezTo>
                    <a:pt x="580" y="1624"/>
                    <a:pt x="673" y="1230"/>
                    <a:pt x="951" y="928"/>
                  </a:cubicBezTo>
                  <a:cubicBezTo>
                    <a:pt x="1345" y="558"/>
                    <a:pt x="1739" y="465"/>
                    <a:pt x="2110" y="465"/>
                  </a:cubicBezTo>
                  <a:close/>
                  <a:moveTo>
                    <a:pt x="2411" y="743"/>
                  </a:moveTo>
                  <a:cubicBezTo>
                    <a:pt x="2411" y="1137"/>
                    <a:pt x="2318" y="1508"/>
                    <a:pt x="1925" y="1809"/>
                  </a:cubicBezTo>
                  <a:cubicBezTo>
                    <a:pt x="1646" y="2203"/>
                    <a:pt x="1252" y="2296"/>
                    <a:pt x="858" y="2296"/>
                  </a:cubicBezTo>
                  <a:lnTo>
                    <a:pt x="2411" y="743"/>
                  </a:lnTo>
                  <a:close/>
                  <a:moveTo>
                    <a:pt x="2082" y="0"/>
                  </a:moveTo>
                  <a:cubicBezTo>
                    <a:pt x="1586" y="0"/>
                    <a:pt x="1104" y="196"/>
                    <a:pt x="673" y="558"/>
                  </a:cubicBezTo>
                  <a:cubicBezTo>
                    <a:pt x="186" y="1137"/>
                    <a:pt x="1" y="1809"/>
                    <a:pt x="186" y="2481"/>
                  </a:cubicBezTo>
                  <a:cubicBezTo>
                    <a:pt x="186" y="2574"/>
                    <a:pt x="279" y="2666"/>
                    <a:pt x="372" y="2666"/>
                  </a:cubicBezTo>
                  <a:cubicBezTo>
                    <a:pt x="488" y="2666"/>
                    <a:pt x="673" y="2782"/>
                    <a:pt x="858" y="2782"/>
                  </a:cubicBezTo>
                  <a:cubicBezTo>
                    <a:pt x="1345" y="2782"/>
                    <a:pt x="1925" y="2481"/>
                    <a:pt x="2318" y="2203"/>
                  </a:cubicBezTo>
                  <a:cubicBezTo>
                    <a:pt x="2805" y="1624"/>
                    <a:pt x="2991" y="928"/>
                    <a:pt x="2805" y="256"/>
                  </a:cubicBezTo>
                  <a:cubicBezTo>
                    <a:pt x="2805" y="164"/>
                    <a:pt x="2689" y="71"/>
                    <a:pt x="2597" y="71"/>
                  </a:cubicBezTo>
                  <a:cubicBezTo>
                    <a:pt x="2424" y="23"/>
                    <a:pt x="2252" y="0"/>
                    <a:pt x="2082" y="0"/>
                  </a:cubicBezTo>
                  <a:close/>
                </a:path>
              </a:pathLst>
            </a:custGeom>
            <a:solidFill>
              <a:schemeClr val="dk1"/>
            </a:solidFill>
            <a:ln>
              <a:noFill/>
            </a:ln>
          </p:spPr>
          <p:style>
            <a:lnRef idx="0"/>
            <a:fillRef idx="0"/>
            <a:effectRef idx="0"/>
            <a:fontRef idx="minor"/>
          </p:style>
        </p:sp>
        <p:sp>
          <p:nvSpPr>
            <p:cNvPr id="1035" name="CustomShape 9"/>
            <p:cNvSpPr/>
            <p:nvPr/>
          </p:nvSpPr>
          <p:spPr>
            <a:xfrm>
              <a:off x="2384280" y="1734480"/>
              <a:ext cx="91440" cy="84960"/>
            </a:xfrm>
            <a:custGeom>
              <a:avLst/>
              <a:gdLst/>
              <a:ahLst/>
              <a:rect l="l" t="t" r="r" b="b"/>
              <a:pathLst>
                <a:path w="2991" h="2783">
                  <a:moveTo>
                    <a:pt x="858" y="465"/>
                  </a:moveTo>
                  <a:cubicBezTo>
                    <a:pt x="1252" y="465"/>
                    <a:pt x="1623" y="558"/>
                    <a:pt x="2017" y="928"/>
                  </a:cubicBezTo>
                  <a:cubicBezTo>
                    <a:pt x="2319" y="1230"/>
                    <a:pt x="2411" y="1624"/>
                    <a:pt x="2411" y="1994"/>
                  </a:cubicBezTo>
                  <a:lnTo>
                    <a:pt x="858" y="465"/>
                  </a:lnTo>
                  <a:close/>
                  <a:moveTo>
                    <a:pt x="580" y="743"/>
                  </a:moveTo>
                  <a:lnTo>
                    <a:pt x="2110" y="2296"/>
                  </a:lnTo>
                  <a:cubicBezTo>
                    <a:pt x="1739" y="2296"/>
                    <a:pt x="1345" y="2203"/>
                    <a:pt x="1044" y="1809"/>
                  </a:cubicBezTo>
                  <a:cubicBezTo>
                    <a:pt x="673" y="1508"/>
                    <a:pt x="580" y="1137"/>
                    <a:pt x="580" y="743"/>
                  </a:cubicBezTo>
                  <a:close/>
                  <a:moveTo>
                    <a:pt x="890" y="0"/>
                  </a:moveTo>
                  <a:cubicBezTo>
                    <a:pt x="718" y="0"/>
                    <a:pt x="544" y="23"/>
                    <a:pt x="372" y="71"/>
                  </a:cubicBezTo>
                  <a:cubicBezTo>
                    <a:pt x="279" y="71"/>
                    <a:pt x="186" y="164"/>
                    <a:pt x="186" y="256"/>
                  </a:cubicBezTo>
                  <a:cubicBezTo>
                    <a:pt x="1" y="928"/>
                    <a:pt x="186" y="1624"/>
                    <a:pt x="673" y="2203"/>
                  </a:cubicBezTo>
                  <a:cubicBezTo>
                    <a:pt x="1044" y="2481"/>
                    <a:pt x="1623" y="2782"/>
                    <a:pt x="2110" y="2782"/>
                  </a:cubicBezTo>
                  <a:cubicBezTo>
                    <a:pt x="2319" y="2782"/>
                    <a:pt x="2504" y="2666"/>
                    <a:pt x="2597" y="2666"/>
                  </a:cubicBezTo>
                  <a:cubicBezTo>
                    <a:pt x="2689" y="2666"/>
                    <a:pt x="2782" y="2574"/>
                    <a:pt x="2782" y="2481"/>
                  </a:cubicBezTo>
                  <a:cubicBezTo>
                    <a:pt x="2991" y="1809"/>
                    <a:pt x="2782" y="1137"/>
                    <a:pt x="2319" y="558"/>
                  </a:cubicBezTo>
                  <a:cubicBezTo>
                    <a:pt x="1888" y="196"/>
                    <a:pt x="1392" y="0"/>
                    <a:pt x="890" y="0"/>
                  </a:cubicBezTo>
                  <a:close/>
                </a:path>
              </a:pathLst>
            </a:custGeom>
            <a:solidFill>
              <a:schemeClr val="dk1"/>
            </a:solidFill>
            <a:ln>
              <a:noFill/>
            </a:ln>
          </p:spPr>
          <p:style>
            <a:lnRef idx="0"/>
            <a:fillRef idx="0"/>
            <a:effectRef idx="0"/>
            <a:fontRef idx="minor"/>
          </p:style>
        </p:sp>
      </p:grpSp>
      <p:pic>
        <p:nvPicPr>
          <p:cNvPr id="1036" name="Google Shape;863;p79" descr=""/>
          <p:cNvPicPr/>
          <p:nvPr/>
        </p:nvPicPr>
        <p:blipFill>
          <a:blip r:embed="rId1"/>
          <a:stretch/>
        </p:blipFill>
        <p:spPr>
          <a:xfrm>
            <a:off x="4955760" y="930600"/>
            <a:ext cx="3510360" cy="4212720"/>
          </a:xfrm>
          <a:prstGeom prst="rect">
            <a:avLst/>
          </a:prstGeom>
          <a:ln>
            <a:noFill/>
          </a:ln>
        </p:spPr>
      </p:pic>
      <p:sp>
        <p:nvSpPr>
          <p:cNvPr id="1037" name="TextShape 10"/>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A714947-EEBE-4130-8C9E-D4A840324D53}"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0">
                                  <p:stCondLst>
                                    <p:cond delay="0"/>
                                  </p:stCondLst>
                                  <p:childTnLst>
                                    <p:set>
                                      <p:cBhvr>
                                        <p:cTn id="366" dur="1" fill="hold">
                                          <p:stCondLst>
                                            <p:cond delay="0"/>
                                          </p:stCondLst>
                                        </p:cTn>
                                        <p:tgtEl>
                                          <p:spTgt spid="1036"/>
                                        </p:tgtEl>
                                        <p:attrNameLst>
                                          <p:attrName>style.visibility</p:attrName>
                                        </p:attrNameLst>
                                      </p:cBhvr>
                                      <p:to>
                                        <p:strVal val="visible"/>
                                      </p:to>
                                    </p:set>
                                    <p:animEffect filter="fade" transition="in">
                                      <p:cBhvr additive="repl">
                                        <p:cTn id="367" dur="10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CustomShape 1"/>
          <p:cNvSpPr/>
          <p:nvPr/>
        </p:nvSpPr>
        <p:spPr>
          <a:xfrm>
            <a:off x="785520" y="1378800"/>
            <a:ext cx="1789560" cy="672120"/>
          </a:xfrm>
          <a:custGeom>
            <a:avLst/>
            <a:gdLst/>
            <a:ahLst/>
            <a:rect l="l" t="t" r="r" b="b"/>
            <a:pathLst>
              <a:path w="53002" h="21674">
                <a:moveTo>
                  <a:pt x="21549" y="1"/>
                </a:moveTo>
                <a:cubicBezTo>
                  <a:pt x="21373" y="1"/>
                  <a:pt x="21197" y="26"/>
                  <a:pt x="21024" y="102"/>
                </a:cubicBezTo>
                <a:cubicBezTo>
                  <a:pt x="20876" y="121"/>
                  <a:pt x="20726" y="127"/>
                  <a:pt x="20577" y="127"/>
                </a:cubicBezTo>
                <a:cubicBezTo>
                  <a:pt x="20302" y="127"/>
                  <a:pt x="20027" y="106"/>
                  <a:pt x="19753" y="106"/>
                </a:cubicBezTo>
                <a:cubicBezTo>
                  <a:pt x="19546" y="106"/>
                  <a:pt x="19341" y="118"/>
                  <a:pt x="19137" y="160"/>
                </a:cubicBezTo>
                <a:cubicBezTo>
                  <a:pt x="18562" y="234"/>
                  <a:pt x="17985" y="257"/>
                  <a:pt x="17407" y="257"/>
                </a:cubicBezTo>
                <a:cubicBezTo>
                  <a:pt x="16376" y="257"/>
                  <a:pt x="15341" y="182"/>
                  <a:pt x="14306" y="182"/>
                </a:cubicBezTo>
                <a:cubicBezTo>
                  <a:pt x="13836" y="366"/>
                  <a:pt x="13322" y="193"/>
                  <a:pt x="12853" y="377"/>
                </a:cubicBezTo>
                <a:cubicBezTo>
                  <a:pt x="12051" y="478"/>
                  <a:pt x="11205" y="410"/>
                  <a:pt x="10460" y="778"/>
                </a:cubicBezTo>
                <a:cubicBezTo>
                  <a:pt x="10284" y="729"/>
                  <a:pt x="10109" y="709"/>
                  <a:pt x="9935" y="709"/>
                </a:cubicBezTo>
                <a:cubicBezTo>
                  <a:pt x="9321" y="709"/>
                  <a:pt x="8717" y="947"/>
                  <a:pt x="8108" y="947"/>
                </a:cubicBezTo>
                <a:cubicBezTo>
                  <a:pt x="7924" y="947"/>
                  <a:pt x="7740" y="925"/>
                  <a:pt x="7554" y="868"/>
                </a:cubicBezTo>
                <a:cubicBezTo>
                  <a:pt x="7442" y="856"/>
                  <a:pt x="7304" y="838"/>
                  <a:pt x="7167" y="838"/>
                </a:cubicBezTo>
                <a:cubicBezTo>
                  <a:pt x="6909" y="838"/>
                  <a:pt x="6655" y="900"/>
                  <a:pt x="6582" y="1176"/>
                </a:cubicBezTo>
                <a:cubicBezTo>
                  <a:pt x="6528" y="1187"/>
                  <a:pt x="6476" y="1192"/>
                  <a:pt x="6424" y="1192"/>
                </a:cubicBezTo>
                <a:cubicBezTo>
                  <a:pt x="6032" y="1192"/>
                  <a:pt x="5674" y="918"/>
                  <a:pt x="5295" y="918"/>
                </a:cubicBezTo>
                <a:cubicBezTo>
                  <a:pt x="5195" y="918"/>
                  <a:pt x="5095" y="936"/>
                  <a:pt x="4992" y="984"/>
                </a:cubicBezTo>
                <a:cubicBezTo>
                  <a:pt x="4876" y="1039"/>
                  <a:pt x="4717" y="1063"/>
                  <a:pt x="4681" y="1201"/>
                </a:cubicBezTo>
                <a:cubicBezTo>
                  <a:pt x="4717" y="1212"/>
                  <a:pt x="4797" y="1258"/>
                  <a:pt x="4840" y="1280"/>
                </a:cubicBezTo>
                <a:cubicBezTo>
                  <a:pt x="4280" y="1338"/>
                  <a:pt x="3720" y="1407"/>
                  <a:pt x="3149" y="1407"/>
                </a:cubicBezTo>
                <a:cubicBezTo>
                  <a:pt x="2918" y="1429"/>
                  <a:pt x="2758" y="1613"/>
                  <a:pt x="2574" y="1714"/>
                </a:cubicBezTo>
                <a:cubicBezTo>
                  <a:pt x="2278" y="1819"/>
                  <a:pt x="2314" y="2195"/>
                  <a:pt x="2129" y="2401"/>
                </a:cubicBezTo>
                <a:cubicBezTo>
                  <a:pt x="1970" y="2700"/>
                  <a:pt x="1558" y="2824"/>
                  <a:pt x="1544" y="3192"/>
                </a:cubicBezTo>
                <a:cubicBezTo>
                  <a:pt x="1294" y="3456"/>
                  <a:pt x="1385" y="3843"/>
                  <a:pt x="1305" y="4164"/>
                </a:cubicBezTo>
                <a:cubicBezTo>
                  <a:pt x="1294" y="4747"/>
                  <a:pt x="1786" y="5411"/>
                  <a:pt x="1338" y="5939"/>
                </a:cubicBezTo>
                <a:cubicBezTo>
                  <a:pt x="1157" y="6087"/>
                  <a:pt x="1270" y="6257"/>
                  <a:pt x="1270" y="6441"/>
                </a:cubicBezTo>
                <a:cubicBezTo>
                  <a:pt x="734" y="7026"/>
                  <a:pt x="481" y="7861"/>
                  <a:pt x="641" y="8639"/>
                </a:cubicBezTo>
                <a:cubicBezTo>
                  <a:pt x="402" y="8924"/>
                  <a:pt x="652" y="9314"/>
                  <a:pt x="583" y="9647"/>
                </a:cubicBezTo>
                <a:cubicBezTo>
                  <a:pt x="503" y="9773"/>
                  <a:pt x="481" y="9921"/>
                  <a:pt x="424" y="10070"/>
                </a:cubicBezTo>
                <a:cubicBezTo>
                  <a:pt x="391" y="10333"/>
                  <a:pt x="80" y="10402"/>
                  <a:pt x="47" y="10666"/>
                </a:cubicBezTo>
                <a:cubicBezTo>
                  <a:pt x="1" y="11089"/>
                  <a:pt x="402" y="11396"/>
                  <a:pt x="333" y="11819"/>
                </a:cubicBezTo>
                <a:cubicBezTo>
                  <a:pt x="391" y="12690"/>
                  <a:pt x="789" y="13525"/>
                  <a:pt x="1465" y="14085"/>
                </a:cubicBezTo>
                <a:cubicBezTo>
                  <a:pt x="1764" y="14190"/>
                  <a:pt x="1511" y="14544"/>
                  <a:pt x="1613" y="14750"/>
                </a:cubicBezTo>
                <a:cubicBezTo>
                  <a:pt x="1833" y="14909"/>
                  <a:pt x="1706" y="15231"/>
                  <a:pt x="1808" y="15459"/>
                </a:cubicBezTo>
                <a:cubicBezTo>
                  <a:pt x="1717" y="15419"/>
                  <a:pt x="1644" y="15331"/>
                  <a:pt x="1546" y="15331"/>
                </a:cubicBezTo>
                <a:cubicBezTo>
                  <a:pt x="1535" y="15331"/>
                  <a:pt x="1523" y="15333"/>
                  <a:pt x="1511" y="15335"/>
                </a:cubicBezTo>
                <a:cubicBezTo>
                  <a:pt x="1454" y="15541"/>
                  <a:pt x="1454" y="15747"/>
                  <a:pt x="1544" y="15939"/>
                </a:cubicBezTo>
                <a:cubicBezTo>
                  <a:pt x="1374" y="16513"/>
                  <a:pt x="2129" y="16351"/>
                  <a:pt x="2209" y="16763"/>
                </a:cubicBezTo>
                <a:cubicBezTo>
                  <a:pt x="2473" y="17120"/>
                  <a:pt x="2335" y="17656"/>
                  <a:pt x="2679" y="17966"/>
                </a:cubicBezTo>
                <a:cubicBezTo>
                  <a:pt x="2643" y="18046"/>
                  <a:pt x="2588" y="18126"/>
                  <a:pt x="2552" y="18194"/>
                </a:cubicBezTo>
                <a:cubicBezTo>
                  <a:pt x="2679" y="18274"/>
                  <a:pt x="2874" y="18299"/>
                  <a:pt x="2885" y="18480"/>
                </a:cubicBezTo>
                <a:cubicBezTo>
                  <a:pt x="2975" y="18768"/>
                  <a:pt x="3330" y="18631"/>
                  <a:pt x="3525" y="18801"/>
                </a:cubicBezTo>
                <a:cubicBezTo>
                  <a:pt x="3602" y="18836"/>
                  <a:pt x="3678" y="18852"/>
                  <a:pt x="3750" y="18852"/>
                </a:cubicBezTo>
                <a:cubicBezTo>
                  <a:pt x="4108" y="18852"/>
                  <a:pt x="4400" y="18474"/>
                  <a:pt x="4533" y="18161"/>
                </a:cubicBezTo>
                <a:cubicBezTo>
                  <a:pt x="4522" y="17851"/>
                  <a:pt x="4385" y="17565"/>
                  <a:pt x="4291" y="17269"/>
                </a:cubicBezTo>
                <a:cubicBezTo>
                  <a:pt x="4312" y="17265"/>
                  <a:pt x="4332" y="17263"/>
                  <a:pt x="4352" y="17263"/>
                </a:cubicBezTo>
                <a:cubicBezTo>
                  <a:pt x="4607" y="17263"/>
                  <a:pt x="4781" y="17578"/>
                  <a:pt x="5054" y="17578"/>
                </a:cubicBezTo>
                <a:cubicBezTo>
                  <a:pt x="5063" y="17578"/>
                  <a:pt x="5073" y="17577"/>
                  <a:pt x="5082" y="17576"/>
                </a:cubicBezTo>
                <a:cubicBezTo>
                  <a:pt x="5563" y="17670"/>
                  <a:pt x="5953" y="17999"/>
                  <a:pt x="6398" y="18183"/>
                </a:cubicBezTo>
                <a:cubicBezTo>
                  <a:pt x="6684" y="18263"/>
                  <a:pt x="6994" y="18310"/>
                  <a:pt x="7291" y="18389"/>
                </a:cubicBezTo>
                <a:cubicBezTo>
                  <a:pt x="7360" y="18407"/>
                  <a:pt x="7430" y="18415"/>
                  <a:pt x="7499" y="18415"/>
                </a:cubicBezTo>
                <a:cubicBezTo>
                  <a:pt x="7818" y="18415"/>
                  <a:pt x="8133" y="18258"/>
                  <a:pt x="8458" y="18258"/>
                </a:cubicBezTo>
                <a:cubicBezTo>
                  <a:pt x="8515" y="18258"/>
                  <a:pt x="8573" y="18263"/>
                  <a:pt x="8631" y="18274"/>
                </a:cubicBezTo>
                <a:cubicBezTo>
                  <a:pt x="8917" y="18411"/>
                  <a:pt x="9249" y="18288"/>
                  <a:pt x="9535" y="18425"/>
                </a:cubicBezTo>
                <a:cubicBezTo>
                  <a:pt x="9670" y="18369"/>
                  <a:pt x="9810" y="18348"/>
                  <a:pt x="9952" y="18348"/>
                </a:cubicBezTo>
                <a:cubicBezTo>
                  <a:pt x="10276" y="18348"/>
                  <a:pt x="10611" y="18457"/>
                  <a:pt x="10930" y="18505"/>
                </a:cubicBezTo>
                <a:cubicBezTo>
                  <a:pt x="11240" y="18538"/>
                  <a:pt x="11457" y="18790"/>
                  <a:pt x="11732" y="18906"/>
                </a:cubicBezTo>
                <a:cubicBezTo>
                  <a:pt x="12029" y="19054"/>
                  <a:pt x="12383" y="19018"/>
                  <a:pt x="12636" y="19249"/>
                </a:cubicBezTo>
                <a:cubicBezTo>
                  <a:pt x="12943" y="19351"/>
                  <a:pt x="13276" y="19557"/>
                  <a:pt x="13369" y="19889"/>
                </a:cubicBezTo>
                <a:lnTo>
                  <a:pt x="12957" y="19889"/>
                </a:lnTo>
                <a:cubicBezTo>
                  <a:pt x="12905" y="19902"/>
                  <a:pt x="12854" y="19908"/>
                  <a:pt x="12804" y="19908"/>
                </a:cubicBezTo>
                <a:cubicBezTo>
                  <a:pt x="12476" y="19908"/>
                  <a:pt x="12189" y="19664"/>
                  <a:pt x="11864" y="19664"/>
                </a:cubicBezTo>
                <a:cubicBezTo>
                  <a:pt x="11802" y="19664"/>
                  <a:pt x="11739" y="19673"/>
                  <a:pt x="11674" y="19694"/>
                </a:cubicBezTo>
                <a:cubicBezTo>
                  <a:pt x="11400" y="20048"/>
                  <a:pt x="11089" y="20381"/>
                  <a:pt x="10839" y="20760"/>
                </a:cubicBezTo>
                <a:cubicBezTo>
                  <a:pt x="10854" y="20761"/>
                  <a:pt x="10869" y="20762"/>
                  <a:pt x="10884" y="20762"/>
                </a:cubicBezTo>
                <a:cubicBezTo>
                  <a:pt x="11059" y="20762"/>
                  <a:pt x="11207" y="20648"/>
                  <a:pt x="11364" y="20554"/>
                </a:cubicBezTo>
                <a:cubicBezTo>
                  <a:pt x="11442" y="20611"/>
                  <a:pt x="11568" y="20677"/>
                  <a:pt x="11675" y="20677"/>
                </a:cubicBezTo>
                <a:cubicBezTo>
                  <a:pt x="11758" y="20677"/>
                  <a:pt x="11829" y="20639"/>
                  <a:pt x="11858" y="20529"/>
                </a:cubicBezTo>
                <a:cubicBezTo>
                  <a:pt x="11966" y="20437"/>
                  <a:pt x="12147" y="20298"/>
                  <a:pt x="12302" y="20298"/>
                </a:cubicBezTo>
                <a:cubicBezTo>
                  <a:pt x="12377" y="20298"/>
                  <a:pt x="12446" y="20330"/>
                  <a:pt x="12498" y="20416"/>
                </a:cubicBezTo>
                <a:cubicBezTo>
                  <a:pt x="12372" y="20427"/>
                  <a:pt x="12339" y="20485"/>
                  <a:pt x="12361" y="20587"/>
                </a:cubicBezTo>
                <a:cubicBezTo>
                  <a:pt x="12368" y="20586"/>
                  <a:pt x="12375" y="20586"/>
                  <a:pt x="12381" y="20586"/>
                </a:cubicBezTo>
                <a:cubicBezTo>
                  <a:pt x="12560" y="20586"/>
                  <a:pt x="12716" y="20702"/>
                  <a:pt x="12883" y="20702"/>
                </a:cubicBezTo>
                <a:cubicBezTo>
                  <a:pt x="12911" y="20702"/>
                  <a:pt x="12939" y="20699"/>
                  <a:pt x="12968" y="20691"/>
                </a:cubicBezTo>
                <a:cubicBezTo>
                  <a:pt x="13026" y="20587"/>
                  <a:pt x="13059" y="20485"/>
                  <a:pt x="13116" y="20381"/>
                </a:cubicBezTo>
                <a:cubicBezTo>
                  <a:pt x="13438" y="20518"/>
                  <a:pt x="13781" y="20622"/>
                  <a:pt x="14124" y="20666"/>
                </a:cubicBezTo>
                <a:cubicBezTo>
                  <a:pt x="14359" y="20765"/>
                  <a:pt x="14617" y="20871"/>
                  <a:pt x="14881" y="20871"/>
                </a:cubicBezTo>
                <a:cubicBezTo>
                  <a:pt x="14926" y="20871"/>
                  <a:pt x="14972" y="20868"/>
                  <a:pt x="15017" y="20861"/>
                </a:cubicBezTo>
                <a:cubicBezTo>
                  <a:pt x="15171" y="20939"/>
                  <a:pt x="15311" y="21074"/>
                  <a:pt x="15487" y="21074"/>
                </a:cubicBezTo>
                <a:cubicBezTo>
                  <a:pt x="15546" y="21074"/>
                  <a:pt x="15610" y="21059"/>
                  <a:pt x="15679" y="21021"/>
                </a:cubicBezTo>
                <a:cubicBezTo>
                  <a:pt x="15748" y="20919"/>
                  <a:pt x="16011" y="20746"/>
                  <a:pt x="15794" y="20644"/>
                </a:cubicBezTo>
                <a:cubicBezTo>
                  <a:pt x="15829" y="20586"/>
                  <a:pt x="15804" y="20571"/>
                  <a:pt x="15760" y="20571"/>
                </a:cubicBezTo>
                <a:cubicBezTo>
                  <a:pt x="15715" y="20571"/>
                  <a:pt x="15649" y="20587"/>
                  <a:pt x="15608" y="20587"/>
                </a:cubicBezTo>
                <a:cubicBezTo>
                  <a:pt x="15573" y="20587"/>
                  <a:pt x="15556" y="20575"/>
                  <a:pt x="15588" y="20529"/>
                </a:cubicBezTo>
                <a:cubicBezTo>
                  <a:pt x="15740" y="20351"/>
                  <a:pt x="15962" y="20296"/>
                  <a:pt x="16186" y="20296"/>
                </a:cubicBezTo>
                <a:cubicBezTo>
                  <a:pt x="16335" y="20296"/>
                  <a:pt x="16486" y="20320"/>
                  <a:pt x="16618" y="20348"/>
                </a:cubicBezTo>
                <a:cubicBezTo>
                  <a:pt x="16694" y="20373"/>
                  <a:pt x="16773" y="20381"/>
                  <a:pt x="16852" y="20381"/>
                </a:cubicBezTo>
                <a:cubicBezTo>
                  <a:pt x="16983" y="20381"/>
                  <a:pt x="17115" y="20360"/>
                  <a:pt x="17241" y="20360"/>
                </a:cubicBezTo>
                <a:cubicBezTo>
                  <a:pt x="17376" y="20360"/>
                  <a:pt x="17503" y="20384"/>
                  <a:pt x="17613" y="20485"/>
                </a:cubicBezTo>
                <a:cubicBezTo>
                  <a:pt x="17751" y="20548"/>
                  <a:pt x="17781" y="20752"/>
                  <a:pt x="17933" y="20752"/>
                </a:cubicBezTo>
                <a:cubicBezTo>
                  <a:pt x="17948" y="20752"/>
                  <a:pt x="17964" y="20750"/>
                  <a:pt x="17981" y="20746"/>
                </a:cubicBezTo>
                <a:lnTo>
                  <a:pt x="17981" y="20746"/>
                </a:lnTo>
                <a:cubicBezTo>
                  <a:pt x="17901" y="20815"/>
                  <a:pt x="17887" y="20919"/>
                  <a:pt x="18003" y="20952"/>
                </a:cubicBezTo>
                <a:cubicBezTo>
                  <a:pt x="18038" y="20957"/>
                  <a:pt x="18073" y="20959"/>
                  <a:pt x="18107" y="20959"/>
                </a:cubicBezTo>
                <a:cubicBezTo>
                  <a:pt x="18385" y="20959"/>
                  <a:pt x="18630" y="20805"/>
                  <a:pt x="18884" y="20724"/>
                </a:cubicBezTo>
                <a:cubicBezTo>
                  <a:pt x="19307" y="20771"/>
                  <a:pt x="19730" y="20977"/>
                  <a:pt x="20005" y="21309"/>
                </a:cubicBezTo>
                <a:cubicBezTo>
                  <a:pt x="20223" y="21491"/>
                  <a:pt x="20479" y="21534"/>
                  <a:pt x="20744" y="21534"/>
                </a:cubicBezTo>
                <a:cubicBezTo>
                  <a:pt x="20981" y="21534"/>
                  <a:pt x="21225" y="21500"/>
                  <a:pt x="21454" y="21500"/>
                </a:cubicBezTo>
                <a:cubicBezTo>
                  <a:pt x="21483" y="21500"/>
                  <a:pt x="21512" y="21500"/>
                  <a:pt x="21541" y="21501"/>
                </a:cubicBezTo>
                <a:cubicBezTo>
                  <a:pt x="21554" y="21503"/>
                  <a:pt x="21568" y="21504"/>
                  <a:pt x="21581" y="21504"/>
                </a:cubicBezTo>
                <a:cubicBezTo>
                  <a:pt x="21813" y="21504"/>
                  <a:pt x="21957" y="21236"/>
                  <a:pt x="22178" y="21236"/>
                </a:cubicBezTo>
                <a:cubicBezTo>
                  <a:pt x="22194" y="21236"/>
                  <a:pt x="22210" y="21237"/>
                  <a:pt x="22227" y="21240"/>
                </a:cubicBezTo>
                <a:cubicBezTo>
                  <a:pt x="22535" y="21284"/>
                  <a:pt x="22810" y="21433"/>
                  <a:pt x="23106" y="21515"/>
                </a:cubicBezTo>
                <a:cubicBezTo>
                  <a:pt x="23404" y="21515"/>
                  <a:pt x="23701" y="21456"/>
                  <a:pt x="23997" y="21456"/>
                </a:cubicBezTo>
                <a:cubicBezTo>
                  <a:pt x="24020" y="21456"/>
                  <a:pt x="24044" y="21457"/>
                  <a:pt x="24068" y="21457"/>
                </a:cubicBezTo>
                <a:cubicBezTo>
                  <a:pt x="24301" y="21620"/>
                  <a:pt x="24553" y="21673"/>
                  <a:pt x="24814" y="21673"/>
                </a:cubicBezTo>
                <a:cubicBezTo>
                  <a:pt x="25328" y="21673"/>
                  <a:pt x="25879" y="21465"/>
                  <a:pt x="26393" y="21465"/>
                </a:cubicBezTo>
                <a:cubicBezTo>
                  <a:pt x="26427" y="21465"/>
                  <a:pt x="26462" y="21466"/>
                  <a:pt x="26496" y="21468"/>
                </a:cubicBezTo>
                <a:cubicBezTo>
                  <a:pt x="26822" y="21520"/>
                  <a:pt x="27176" y="21613"/>
                  <a:pt x="27514" y="21613"/>
                </a:cubicBezTo>
                <a:cubicBezTo>
                  <a:pt x="27768" y="21613"/>
                  <a:pt x="28014" y="21561"/>
                  <a:pt x="28234" y="21400"/>
                </a:cubicBezTo>
                <a:cubicBezTo>
                  <a:pt x="28307" y="21356"/>
                  <a:pt x="28374" y="21338"/>
                  <a:pt x="28438" y="21338"/>
                </a:cubicBezTo>
                <a:cubicBezTo>
                  <a:pt x="28660" y="21338"/>
                  <a:pt x="28845" y="21547"/>
                  <a:pt x="29077" y="21547"/>
                </a:cubicBezTo>
                <a:cubicBezTo>
                  <a:pt x="29105" y="21547"/>
                  <a:pt x="29133" y="21544"/>
                  <a:pt x="29163" y="21537"/>
                </a:cubicBezTo>
                <a:cubicBezTo>
                  <a:pt x="29362" y="21506"/>
                  <a:pt x="29567" y="21495"/>
                  <a:pt x="29774" y="21495"/>
                </a:cubicBezTo>
                <a:cubicBezTo>
                  <a:pt x="29875" y="21495"/>
                  <a:pt x="29976" y="21498"/>
                  <a:pt x="30077" y="21501"/>
                </a:cubicBezTo>
                <a:cubicBezTo>
                  <a:pt x="30401" y="21463"/>
                  <a:pt x="30741" y="21349"/>
                  <a:pt x="31070" y="21349"/>
                </a:cubicBezTo>
                <a:cubicBezTo>
                  <a:pt x="31207" y="21349"/>
                  <a:pt x="31342" y="21368"/>
                  <a:pt x="31473" y="21422"/>
                </a:cubicBezTo>
                <a:cubicBezTo>
                  <a:pt x="31665" y="21468"/>
                  <a:pt x="31872" y="21529"/>
                  <a:pt x="32072" y="21529"/>
                </a:cubicBezTo>
                <a:cubicBezTo>
                  <a:pt x="32219" y="21529"/>
                  <a:pt x="32362" y="21496"/>
                  <a:pt x="32492" y="21400"/>
                </a:cubicBezTo>
                <a:cubicBezTo>
                  <a:pt x="32596" y="21342"/>
                  <a:pt x="32700" y="21320"/>
                  <a:pt x="32805" y="21320"/>
                </a:cubicBezTo>
                <a:cubicBezTo>
                  <a:pt x="33156" y="21320"/>
                  <a:pt x="33507" y="21573"/>
                  <a:pt x="33858" y="21573"/>
                </a:cubicBezTo>
                <a:cubicBezTo>
                  <a:pt x="33918" y="21573"/>
                  <a:pt x="33978" y="21565"/>
                  <a:pt x="34038" y="21548"/>
                </a:cubicBezTo>
                <a:cubicBezTo>
                  <a:pt x="34154" y="21554"/>
                  <a:pt x="34278" y="21561"/>
                  <a:pt x="34402" y="21561"/>
                </a:cubicBezTo>
                <a:cubicBezTo>
                  <a:pt x="34732" y="21561"/>
                  <a:pt x="35068" y="21512"/>
                  <a:pt x="35285" y="21262"/>
                </a:cubicBezTo>
                <a:cubicBezTo>
                  <a:pt x="35685" y="21330"/>
                  <a:pt x="36042" y="21573"/>
                  <a:pt x="36450" y="21573"/>
                </a:cubicBezTo>
                <a:cubicBezTo>
                  <a:pt x="36521" y="21573"/>
                  <a:pt x="36594" y="21565"/>
                  <a:pt x="36670" y="21548"/>
                </a:cubicBezTo>
                <a:cubicBezTo>
                  <a:pt x="36714" y="21563"/>
                  <a:pt x="36755" y="21570"/>
                  <a:pt x="36793" y="21570"/>
                </a:cubicBezTo>
                <a:cubicBezTo>
                  <a:pt x="37062" y="21570"/>
                  <a:pt x="37180" y="21238"/>
                  <a:pt x="37447" y="21238"/>
                </a:cubicBezTo>
                <a:cubicBezTo>
                  <a:pt x="37458" y="21238"/>
                  <a:pt x="37470" y="21239"/>
                  <a:pt x="37483" y="21240"/>
                </a:cubicBezTo>
                <a:cubicBezTo>
                  <a:pt x="37590" y="21252"/>
                  <a:pt x="37697" y="21256"/>
                  <a:pt x="37804" y="21256"/>
                </a:cubicBezTo>
                <a:cubicBezTo>
                  <a:pt x="38272" y="21256"/>
                  <a:pt x="38736" y="21168"/>
                  <a:pt x="39199" y="21168"/>
                </a:cubicBezTo>
                <a:cubicBezTo>
                  <a:pt x="39374" y="21168"/>
                  <a:pt x="39549" y="21181"/>
                  <a:pt x="39724" y="21216"/>
                </a:cubicBezTo>
                <a:cubicBezTo>
                  <a:pt x="39828" y="21253"/>
                  <a:pt x="39933" y="21266"/>
                  <a:pt x="40038" y="21266"/>
                </a:cubicBezTo>
                <a:cubicBezTo>
                  <a:pt x="40290" y="21266"/>
                  <a:pt x="40545" y="21191"/>
                  <a:pt x="40797" y="21191"/>
                </a:cubicBezTo>
                <a:cubicBezTo>
                  <a:pt x="40902" y="21191"/>
                  <a:pt x="41007" y="21204"/>
                  <a:pt x="41111" y="21240"/>
                </a:cubicBezTo>
                <a:cubicBezTo>
                  <a:pt x="41158" y="21255"/>
                  <a:pt x="41202" y="21261"/>
                  <a:pt x="41245" y="21261"/>
                </a:cubicBezTo>
                <a:cubicBezTo>
                  <a:pt x="41519" y="21261"/>
                  <a:pt x="41723" y="21006"/>
                  <a:pt x="42002" y="21006"/>
                </a:cubicBezTo>
                <a:cubicBezTo>
                  <a:pt x="42021" y="21006"/>
                  <a:pt x="42039" y="21007"/>
                  <a:pt x="42059" y="21010"/>
                </a:cubicBezTo>
                <a:cubicBezTo>
                  <a:pt x="42076" y="21011"/>
                  <a:pt x="42093" y="21012"/>
                  <a:pt x="42109" y="21012"/>
                </a:cubicBezTo>
                <a:cubicBezTo>
                  <a:pt x="42361" y="21012"/>
                  <a:pt x="42568" y="20847"/>
                  <a:pt x="42792" y="20793"/>
                </a:cubicBezTo>
                <a:cubicBezTo>
                  <a:pt x="43182" y="20952"/>
                  <a:pt x="43569" y="21147"/>
                  <a:pt x="43995" y="21194"/>
                </a:cubicBezTo>
                <a:cubicBezTo>
                  <a:pt x="44058" y="21223"/>
                  <a:pt x="44112" y="21236"/>
                  <a:pt x="44158" y="21236"/>
                </a:cubicBezTo>
                <a:cubicBezTo>
                  <a:pt x="44378" y="21236"/>
                  <a:pt x="44437" y="20954"/>
                  <a:pt x="44646" y="20897"/>
                </a:cubicBezTo>
                <a:cubicBezTo>
                  <a:pt x="44841" y="20828"/>
                  <a:pt x="44956" y="20633"/>
                  <a:pt x="45149" y="20565"/>
                </a:cubicBezTo>
                <a:cubicBezTo>
                  <a:pt x="45238" y="20589"/>
                  <a:pt x="45328" y="20599"/>
                  <a:pt x="45417" y="20599"/>
                </a:cubicBezTo>
                <a:cubicBezTo>
                  <a:pt x="45579" y="20599"/>
                  <a:pt x="45739" y="20566"/>
                  <a:pt x="45893" y="20529"/>
                </a:cubicBezTo>
                <a:cubicBezTo>
                  <a:pt x="46247" y="20175"/>
                  <a:pt x="46659" y="19842"/>
                  <a:pt x="46890" y="19397"/>
                </a:cubicBezTo>
                <a:cubicBezTo>
                  <a:pt x="46938" y="19393"/>
                  <a:pt x="46986" y="19391"/>
                  <a:pt x="47034" y="19391"/>
                </a:cubicBezTo>
                <a:cubicBezTo>
                  <a:pt x="47354" y="19391"/>
                  <a:pt x="47670" y="19481"/>
                  <a:pt x="47983" y="19481"/>
                </a:cubicBezTo>
                <a:cubicBezTo>
                  <a:pt x="48091" y="19481"/>
                  <a:pt x="48199" y="19471"/>
                  <a:pt x="48307" y="19441"/>
                </a:cubicBezTo>
                <a:cubicBezTo>
                  <a:pt x="48359" y="19339"/>
                  <a:pt x="48434" y="19315"/>
                  <a:pt x="48518" y="19315"/>
                </a:cubicBezTo>
                <a:cubicBezTo>
                  <a:pt x="48592" y="19315"/>
                  <a:pt x="48673" y="19333"/>
                  <a:pt x="48749" y="19333"/>
                </a:cubicBezTo>
                <a:cubicBezTo>
                  <a:pt x="48818" y="19333"/>
                  <a:pt x="48884" y="19318"/>
                  <a:pt x="48939" y="19260"/>
                </a:cubicBezTo>
                <a:cubicBezTo>
                  <a:pt x="49178" y="19145"/>
                  <a:pt x="49008" y="18848"/>
                  <a:pt x="49120" y="18642"/>
                </a:cubicBezTo>
                <a:cubicBezTo>
                  <a:pt x="49214" y="18527"/>
                  <a:pt x="49384" y="18505"/>
                  <a:pt x="49488" y="18389"/>
                </a:cubicBezTo>
                <a:cubicBezTo>
                  <a:pt x="49980" y="18263"/>
                  <a:pt x="50425" y="17988"/>
                  <a:pt x="50917" y="17807"/>
                </a:cubicBezTo>
                <a:cubicBezTo>
                  <a:pt x="51021" y="17612"/>
                  <a:pt x="51123" y="17428"/>
                  <a:pt x="51227" y="17233"/>
                </a:cubicBezTo>
                <a:cubicBezTo>
                  <a:pt x="51397" y="16684"/>
                  <a:pt x="51068" y="16170"/>
                  <a:pt x="51043" y="15621"/>
                </a:cubicBezTo>
                <a:cubicBezTo>
                  <a:pt x="51205" y="15253"/>
                  <a:pt x="51513" y="14945"/>
                  <a:pt x="51592" y="14533"/>
                </a:cubicBezTo>
                <a:cubicBezTo>
                  <a:pt x="51672" y="14110"/>
                  <a:pt x="52051" y="13835"/>
                  <a:pt x="52211" y="13434"/>
                </a:cubicBezTo>
                <a:cubicBezTo>
                  <a:pt x="52427" y="13022"/>
                  <a:pt x="52384" y="12506"/>
                  <a:pt x="52590" y="12072"/>
                </a:cubicBezTo>
                <a:cubicBezTo>
                  <a:pt x="52680" y="11819"/>
                  <a:pt x="52933" y="11558"/>
                  <a:pt x="52749" y="11284"/>
                </a:cubicBezTo>
                <a:cubicBezTo>
                  <a:pt x="53002" y="10699"/>
                  <a:pt x="52554" y="10149"/>
                  <a:pt x="52384" y="9611"/>
                </a:cubicBezTo>
                <a:cubicBezTo>
                  <a:pt x="52268" y="9086"/>
                  <a:pt x="51845" y="8718"/>
                  <a:pt x="51592" y="8262"/>
                </a:cubicBezTo>
                <a:cubicBezTo>
                  <a:pt x="51708" y="7826"/>
                  <a:pt x="51502" y="7370"/>
                  <a:pt x="51639" y="6933"/>
                </a:cubicBezTo>
                <a:cubicBezTo>
                  <a:pt x="51661" y="6532"/>
                  <a:pt x="51719" y="6120"/>
                  <a:pt x="51571" y="5744"/>
                </a:cubicBezTo>
                <a:cubicBezTo>
                  <a:pt x="51697" y="5354"/>
                  <a:pt x="51260" y="5296"/>
                  <a:pt x="51205" y="4999"/>
                </a:cubicBezTo>
                <a:cubicBezTo>
                  <a:pt x="51169" y="4736"/>
                  <a:pt x="50848" y="4609"/>
                  <a:pt x="50931" y="4291"/>
                </a:cubicBezTo>
                <a:cubicBezTo>
                  <a:pt x="50837" y="3923"/>
                  <a:pt x="50472" y="3717"/>
                  <a:pt x="50219" y="3478"/>
                </a:cubicBezTo>
                <a:cubicBezTo>
                  <a:pt x="50107" y="3318"/>
                  <a:pt x="49911" y="3305"/>
                  <a:pt x="49738" y="3294"/>
                </a:cubicBezTo>
                <a:cubicBezTo>
                  <a:pt x="49601" y="3112"/>
                  <a:pt x="49442" y="2950"/>
                  <a:pt x="49214" y="2906"/>
                </a:cubicBezTo>
                <a:cubicBezTo>
                  <a:pt x="48813" y="2665"/>
                  <a:pt x="48491" y="2321"/>
                  <a:pt x="48126" y="2036"/>
                </a:cubicBezTo>
                <a:cubicBezTo>
                  <a:pt x="47840" y="1920"/>
                  <a:pt x="47530" y="1920"/>
                  <a:pt x="47233" y="1920"/>
                </a:cubicBezTo>
                <a:cubicBezTo>
                  <a:pt x="47126" y="1888"/>
                  <a:pt x="47024" y="1836"/>
                  <a:pt x="46919" y="1836"/>
                </a:cubicBezTo>
                <a:cubicBezTo>
                  <a:pt x="46879" y="1836"/>
                  <a:pt x="46838" y="1844"/>
                  <a:pt x="46797" y="1863"/>
                </a:cubicBezTo>
                <a:cubicBezTo>
                  <a:pt x="46653" y="1649"/>
                  <a:pt x="46413" y="1590"/>
                  <a:pt x="46154" y="1590"/>
                </a:cubicBezTo>
                <a:cubicBezTo>
                  <a:pt x="45901" y="1590"/>
                  <a:pt x="45629" y="1647"/>
                  <a:pt x="45412" y="1670"/>
                </a:cubicBezTo>
                <a:cubicBezTo>
                  <a:pt x="45344" y="1700"/>
                  <a:pt x="45282" y="1712"/>
                  <a:pt x="45223" y="1712"/>
                </a:cubicBezTo>
                <a:cubicBezTo>
                  <a:pt x="44897" y="1712"/>
                  <a:pt x="44692" y="1324"/>
                  <a:pt x="44371" y="1245"/>
                </a:cubicBezTo>
                <a:cubicBezTo>
                  <a:pt x="44202" y="1255"/>
                  <a:pt x="44025" y="1383"/>
                  <a:pt x="43856" y="1383"/>
                </a:cubicBezTo>
                <a:cubicBezTo>
                  <a:pt x="43798" y="1383"/>
                  <a:pt x="43740" y="1368"/>
                  <a:pt x="43685" y="1327"/>
                </a:cubicBezTo>
                <a:cubicBezTo>
                  <a:pt x="43573" y="1237"/>
                  <a:pt x="43451" y="1209"/>
                  <a:pt x="43324" y="1209"/>
                </a:cubicBezTo>
                <a:cubicBezTo>
                  <a:pt x="43119" y="1209"/>
                  <a:pt x="42902" y="1281"/>
                  <a:pt x="42695" y="1281"/>
                </a:cubicBezTo>
                <a:cubicBezTo>
                  <a:pt x="42557" y="1281"/>
                  <a:pt x="42423" y="1249"/>
                  <a:pt x="42300" y="1143"/>
                </a:cubicBezTo>
                <a:cubicBezTo>
                  <a:pt x="42139" y="1095"/>
                  <a:pt x="42010" y="829"/>
                  <a:pt x="41826" y="829"/>
                </a:cubicBezTo>
                <a:cubicBezTo>
                  <a:pt x="41788" y="829"/>
                  <a:pt x="41748" y="841"/>
                  <a:pt x="41704" y="868"/>
                </a:cubicBezTo>
                <a:cubicBezTo>
                  <a:pt x="41668" y="893"/>
                  <a:pt x="41633" y="902"/>
                  <a:pt x="41597" y="902"/>
                </a:cubicBezTo>
                <a:cubicBezTo>
                  <a:pt x="41477" y="902"/>
                  <a:pt x="41359" y="796"/>
                  <a:pt x="41232" y="796"/>
                </a:cubicBezTo>
                <a:cubicBezTo>
                  <a:pt x="41218" y="796"/>
                  <a:pt x="41205" y="797"/>
                  <a:pt x="41191" y="800"/>
                </a:cubicBezTo>
                <a:cubicBezTo>
                  <a:pt x="41117" y="827"/>
                  <a:pt x="41046" y="839"/>
                  <a:pt x="40977" y="839"/>
                </a:cubicBezTo>
                <a:cubicBezTo>
                  <a:pt x="40624" y="839"/>
                  <a:pt x="40326" y="536"/>
                  <a:pt x="39960" y="536"/>
                </a:cubicBezTo>
                <a:cubicBezTo>
                  <a:pt x="39954" y="536"/>
                  <a:pt x="39949" y="536"/>
                  <a:pt x="39944" y="536"/>
                </a:cubicBezTo>
                <a:cubicBezTo>
                  <a:pt x="39470" y="623"/>
                  <a:pt x="38998" y="743"/>
                  <a:pt x="38517" y="743"/>
                </a:cubicBezTo>
                <a:cubicBezTo>
                  <a:pt x="38496" y="743"/>
                  <a:pt x="38476" y="742"/>
                  <a:pt x="38455" y="742"/>
                </a:cubicBezTo>
                <a:cubicBezTo>
                  <a:pt x="38403" y="670"/>
                  <a:pt x="38211" y="607"/>
                  <a:pt x="38082" y="607"/>
                </a:cubicBezTo>
                <a:cubicBezTo>
                  <a:pt x="37983" y="607"/>
                  <a:pt x="37921" y="643"/>
                  <a:pt x="37985" y="742"/>
                </a:cubicBezTo>
                <a:cubicBezTo>
                  <a:pt x="37955" y="747"/>
                  <a:pt x="37926" y="749"/>
                  <a:pt x="37897" y="749"/>
                </a:cubicBezTo>
                <a:cubicBezTo>
                  <a:pt x="37662" y="749"/>
                  <a:pt x="37466" y="596"/>
                  <a:pt x="37241" y="525"/>
                </a:cubicBezTo>
                <a:cubicBezTo>
                  <a:pt x="37206" y="531"/>
                  <a:pt x="37172" y="534"/>
                  <a:pt x="37138" y="534"/>
                </a:cubicBezTo>
                <a:cubicBezTo>
                  <a:pt x="36913" y="534"/>
                  <a:pt x="36706" y="413"/>
                  <a:pt x="36482" y="413"/>
                </a:cubicBezTo>
                <a:cubicBezTo>
                  <a:pt x="36431" y="413"/>
                  <a:pt x="36379" y="419"/>
                  <a:pt x="36326" y="434"/>
                </a:cubicBezTo>
                <a:cubicBezTo>
                  <a:pt x="36268" y="429"/>
                  <a:pt x="36210" y="427"/>
                  <a:pt x="36151" y="427"/>
                </a:cubicBezTo>
                <a:cubicBezTo>
                  <a:pt x="35940" y="427"/>
                  <a:pt x="35724" y="454"/>
                  <a:pt x="35514" y="454"/>
                </a:cubicBezTo>
                <a:cubicBezTo>
                  <a:pt x="35284" y="454"/>
                  <a:pt x="35062" y="421"/>
                  <a:pt x="34862" y="283"/>
                </a:cubicBezTo>
                <a:cubicBezTo>
                  <a:pt x="34592" y="453"/>
                  <a:pt x="34297" y="501"/>
                  <a:pt x="33993" y="501"/>
                </a:cubicBezTo>
                <a:cubicBezTo>
                  <a:pt x="33605" y="501"/>
                  <a:pt x="33202" y="424"/>
                  <a:pt x="32815" y="424"/>
                </a:cubicBezTo>
                <a:cubicBezTo>
                  <a:pt x="32706" y="424"/>
                  <a:pt x="32598" y="430"/>
                  <a:pt x="32492" y="445"/>
                </a:cubicBezTo>
                <a:cubicBezTo>
                  <a:pt x="32412" y="297"/>
                  <a:pt x="32115" y="352"/>
                  <a:pt x="31942" y="272"/>
                </a:cubicBezTo>
                <a:cubicBezTo>
                  <a:pt x="31611" y="311"/>
                  <a:pt x="31283" y="337"/>
                  <a:pt x="30956" y="337"/>
                </a:cubicBezTo>
                <a:cubicBezTo>
                  <a:pt x="30617" y="337"/>
                  <a:pt x="30279" y="309"/>
                  <a:pt x="29940" y="239"/>
                </a:cubicBezTo>
                <a:cubicBezTo>
                  <a:pt x="29729" y="269"/>
                  <a:pt x="29512" y="288"/>
                  <a:pt x="29296" y="288"/>
                </a:cubicBezTo>
                <a:cubicBezTo>
                  <a:pt x="28938" y="288"/>
                  <a:pt x="28581" y="237"/>
                  <a:pt x="28245" y="102"/>
                </a:cubicBezTo>
                <a:cubicBezTo>
                  <a:pt x="27468" y="193"/>
                  <a:pt x="26691" y="160"/>
                  <a:pt x="25911" y="215"/>
                </a:cubicBezTo>
                <a:cubicBezTo>
                  <a:pt x="25490" y="156"/>
                  <a:pt x="25069" y="79"/>
                  <a:pt x="24642" y="79"/>
                </a:cubicBezTo>
                <a:cubicBezTo>
                  <a:pt x="24490" y="79"/>
                  <a:pt x="24337" y="89"/>
                  <a:pt x="24183" y="113"/>
                </a:cubicBezTo>
                <a:cubicBezTo>
                  <a:pt x="24129" y="124"/>
                  <a:pt x="24075" y="128"/>
                  <a:pt x="24021" y="128"/>
                </a:cubicBezTo>
                <a:cubicBezTo>
                  <a:pt x="23762" y="128"/>
                  <a:pt x="23510" y="27"/>
                  <a:pt x="23249" y="27"/>
                </a:cubicBezTo>
                <a:cubicBezTo>
                  <a:pt x="23153" y="27"/>
                  <a:pt x="23056" y="40"/>
                  <a:pt x="22958" y="77"/>
                </a:cubicBezTo>
                <a:cubicBezTo>
                  <a:pt x="22854" y="99"/>
                  <a:pt x="22750" y="108"/>
                  <a:pt x="22646" y="108"/>
                </a:cubicBezTo>
                <a:cubicBezTo>
                  <a:pt x="22278" y="108"/>
                  <a:pt x="21911" y="1"/>
                  <a:pt x="21549" y="1"/>
                </a:cubicBezTo>
                <a:close/>
              </a:path>
            </a:pathLst>
          </a:custGeom>
          <a:solidFill>
            <a:schemeClr val="accent1"/>
          </a:solidFill>
          <a:ln>
            <a:noFill/>
          </a:ln>
        </p:spPr>
        <p:style>
          <a:lnRef idx="0"/>
          <a:fillRef idx="0"/>
          <a:effectRef idx="0"/>
          <a:fontRef idx="minor"/>
        </p:style>
      </p:sp>
      <p:sp>
        <p:nvSpPr>
          <p:cNvPr id="1039" name="TextShape 2"/>
          <p:cNvSpPr txBox="1"/>
          <p:nvPr/>
        </p:nvSpPr>
        <p:spPr>
          <a:xfrm>
            <a:off x="219960" y="2051280"/>
            <a:ext cx="2920680" cy="744120"/>
          </a:xfrm>
          <a:prstGeom prst="rect">
            <a:avLst/>
          </a:prstGeom>
          <a:noFill/>
          <a:ln>
            <a:noFill/>
          </a:ln>
        </p:spPr>
        <p:txBody>
          <a:bodyPr tIns="91440" bIns="91440" anchor="ctr">
            <a:noAutofit/>
          </a:bodyPr>
          <a:p>
            <a:pPr algn="ctr">
              <a:lnSpc>
                <a:spcPct val="100000"/>
              </a:lnSpc>
              <a:tabLst>
                <a:tab algn="l" pos="0"/>
              </a:tabLst>
            </a:pPr>
            <a:r>
              <a:rPr b="0" lang="en" sz="3100" spc="-1" strike="noStrike">
                <a:solidFill>
                  <a:srgbClr val="343953"/>
                </a:solidFill>
                <a:latin typeface="Alice"/>
                <a:ea typeface="Alice"/>
              </a:rPr>
              <a:t>Smarthome</a:t>
            </a:r>
            <a:endParaRPr b="0" lang="en-US" sz="3100" spc="-1" strike="noStrike">
              <a:solidFill>
                <a:srgbClr val="000000"/>
              </a:solidFill>
              <a:latin typeface="Arial"/>
            </a:endParaRPr>
          </a:p>
        </p:txBody>
      </p:sp>
      <p:sp>
        <p:nvSpPr>
          <p:cNvPr id="1040" name="TextShape 3"/>
          <p:cNvSpPr txBox="1"/>
          <p:nvPr/>
        </p:nvSpPr>
        <p:spPr>
          <a:xfrm>
            <a:off x="219960" y="2816640"/>
            <a:ext cx="2920680" cy="1441440"/>
          </a:xfrm>
          <a:prstGeom prst="rect">
            <a:avLst/>
          </a:prstGeom>
          <a:noFill/>
          <a:ln>
            <a:noFill/>
          </a:ln>
        </p:spPr>
        <p:txBody>
          <a:bodyPr tIns="91440" bIns="91440" anchor="ctr">
            <a:noAutofit/>
          </a:bodyPr>
          <a:p>
            <a:pPr algn="ctr">
              <a:lnSpc>
                <a:spcPct val="100000"/>
              </a:lnSpc>
              <a:tabLst>
                <a:tab algn="l" pos="0"/>
              </a:tabLst>
            </a:pPr>
            <a:r>
              <a:rPr b="0" lang="en" sz="2000" spc="-1" strike="noStrike">
                <a:solidFill>
                  <a:srgbClr val="343953"/>
                </a:solidFill>
                <a:latin typeface="Work Sans"/>
                <a:ea typeface="Work Sans"/>
              </a:rPr>
              <a:t>Remote control IoT devices withou controller</a:t>
            </a:r>
            <a:endParaRPr b="0" lang="en-US" sz="2000" spc="-1" strike="noStrike">
              <a:latin typeface="Arial"/>
            </a:endParaRPr>
          </a:p>
        </p:txBody>
      </p:sp>
      <p:sp>
        <p:nvSpPr>
          <p:cNvPr id="1041" name="TextShape 4"/>
          <p:cNvSpPr txBox="1"/>
          <p:nvPr/>
        </p:nvSpPr>
        <p:spPr>
          <a:xfrm>
            <a:off x="2575080" y="54000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Use case</a:t>
            </a:r>
            <a:endParaRPr b="0" lang="en-US" sz="3300" spc="-1" strike="noStrike">
              <a:solidFill>
                <a:srgbClr val="000000"/>
              </a:solidFill>
              <a:latin typeface="Arial"/>
            </a:endParaRPr>
          </a:p>
        </p:txBody>
      </p:sp>
      <p:grpSp>
        <p:nvGrpSpPr>
          <p:cNvPr id="1042" name="Group 5"/>
          <p:cNvGrpSpPr/>
          <p:nvPr/>
        </p:nvGrpSpPr>
        <p:grpSpPr>
          <a:xfrm>
            <a:off x="1502640" y="1497240"/>
            <a:ext cx="355320" cy="435240"/>
            <a:chOff x="1502640" y="1497240"/>
            <a:chExt cx="355320" cy="435240"/>
          </a:xfrm>
        </p:grpSpPr>
        <p:sp>
          <p:nvSpPr>
            <p:cNvPr id="1043" name="CustomShape 6"/>
            <p:cNvSpPr/>
            <p:nvPr/>
          </p:nvSpPr>
          <p:spPr>
            <a:xfrm>
              <a:off x="1571040" y="1565640"/>
              <a:ext cx="218880" cy="366840"/>
            </a:xfrm>
            <a:custGeom>
              <a:avLst/>
              <a:gdLst/>
              <a:ahLst/>
              <a:rect l="l" t="t" r="r" b="b"/>
              <a:pathLst>
                <a:path w="7139" h="11959">
                  <a:moveTo>
                    <a:pt x="5123" y="9363"/>
                  </a:moveTo>
                  <a:lnTo>
                    <a:pt x="5123" y="9849"/>
                  </a:lnTo>
                  <a:lnTo>
                    <a:pt x="2040" y="9849"/>
                  </a:lnTo>
                  <a:lnTo>
                    <a:pt x="2040" y="9363"/>
                  </a:lnTo>
                  <a:close/>
                  <a:moveTo>
                    <a:pt x="5123" y="10220"/>
                  </a:moveTo>
                  <a:lnTo>
                    <a:pt x="5123" y="10707"/>
                  </a:lnTo>
                  <a:lnTo>
                    <a:pt x="2040" y="10707"/>
                  </a:lnTo>
                  <a:lnTo>
                    <a:pt x="2040" y="10220"/>
                  </a:lnTo>
                  <a:close/>
                  <a:moveTo>
                    <a:pt x="5123" y="11101"/>
                  </a:moveTo>
                  <a:cubicBezTo>
                    <a:pt x="5123" y="11379"/>
                    <a:pt x="4937" y="11588"/>
                    <a:pt x="4729" y="11588"/>
                  </a:cubicBezTo>
                  <a:lnTo>
                    <a:pt x="2411" y="11588"/>
                  </a:lnTo>
                  <a:cubicBezTo>
                    <a:pt x="2226" y="11588"/>
                    <a:pt x="2040" y="11379"/>
                    <a:pt x="2040" y="11101"/>
                  </a:cubicBezTo>
                  <a:close/>
                  <a:moveTo>
                    <a:pt x="3570" y="0"/>
                  </a:moveTo>
                  <a:cubicBezTo>
                    <a:pt x="1646" y="0"/>
                    <a:pt x="1" y="1646"/>
                    <a:pt x="1" y="3569"/>
                  </a:cubicBezTo>
                  <a:cubicBezTo>
                    <a:pt x="1" y="4913"/>
                    <a:pt x="580" y="5585"/>
                    <a:pt x="1067" y="6281"/>
                  </a:cubicBezTo>
                  <a:cubicBezTo>
                    <a:pt x="1345" y="6651"/>
                    <a:pt x="1646" y="7045"/>
                    <a:pt x="1832" y="7625"/>
                  </a:cubicBezTo>
                  <a:cubicBezTo>
                    <a:pt x="1924" y="7903"/>
                    <a:pt x="1924" y="8598"/>
                    <a:pt x="2040" y="8876"/>
                  </a:cubicBezTo>
                  <a:lnTo>
                    <a:pt x="1832" y="8876"/>
                  </a:lnTo>
                  <a:cubicBezTo>
                    <a:pt x="1646" y="8876"/>
                    <a:pt x="1554" y="8969"/>
                    <a:pt x="1554" y="9177"/>
                  </a:cubicBezTo>
                  <a:lnTo>
                    <a:pt x="1554" y="11101"/>
                  </a:lnTo>
                  <a:cubicBezTo>
                    <a:pt x="1554" y="11588"/>
                    <a:pt x="1924" y="11958"/>
                    <a:pt x="2411" y="11958"/>
                  </a:cubicBezTo>
                  <a:lnTo>
                    <a:pt x="4729" y="11958"/>
                  </a:lnTo>
                  <a:cubicBezTo>
                    <a:pt x="5215" y="11958"/>
                    <a:pt x="5609" y="11588"/>
                    <a:pt x="5609" y="11101"/>
                  </a:cubicBezTo>
                  <a:lnTo>
                    <a:pt x="5609" y="9177"/>
                  </a:lnTo>
                  <a:cubicBezTo>
                    <a:pt x="5609" y="8969"/>
                    <a:pt x="5517" y="8876"/>
                    <a:pt x="5308" y="8876"/>
                  </a:cubicBezTo>
                  <a:lnTo>
                    <a:pt x="5123" y="8876"/>
                  </a:lnTo>
                  <a:cubicBezTo>
                    <a:pt x="5215" y="8598"/>
                    <a:pt x="5215" y="7903"/>
                    <a:pt x="5308" y="7625"/>
                  </a:cubicBezTo>
                  <a:cubicBezTo>
                    <a:pt x="5401" y="7439"/>
                    <a:pt x="5401" y="7323"/>
                    <a:pt x="5517" y="7138"/>
                  </a:cubicBezTo>
                  <a:cubicBezTo>
                    <a:pt x="5609" y="7045"/>
                    <a:pt x="5517" y="6860"/>
                    <a:pt x="5401" y="6860"/>
                  </a:cubicBezTo>
                  <a:cubicBezTo>
                    <a:pt x="5373" y="6825"/>
                    <a:pt x="5345" y="6811"/>
                    <a:pt x="5318" y="6811"/>
                  </a:cubicBezTo>
                  <a:cubicBezTo>
                    <a:pt x="5253" y="6811"/>
                    <a:pt x="5188" y="6888"/>
                    <a:pt x="5123" y="6953"/>
                  </a:cubicBezTo>
                  <a:cubicBezTo>
                    <a:pt x="5030" y="7138"/>
                    <a:pt x="5030" y="7323"/>
                    <a:pt x="4937" y="7532"/>
                  </a:cubicBezTo>
                  <a:cubicBezTo>
                    <a:pt x="4821" y="7903"/>
                    <a:pt x="4729" y="8598"/>
                    <a:pt x="4729" y="8876"/>
                  </a:cubicBezTo>
                  <a:lnTo>
                    <a:pt x="2411" y="8876"/>
                  </a:lnTo>
                  <a:cubicBezTo>
                    <a:pt x="2411" y="8598"/>
                    <a:pt x="2318" y="7903"/>
                    <a:pt x="2226" y="7532"/>
                  </a:cubicBezTo>
                  <a:cubicBezTo>
                    <a:pt x="2040" y="6860"/>
                    <a:pt x="1646" y="6373"/>
                    <a:pt x="1345" y="5979"/>
                  </a:cubicBezTo>
                  <a:cubicBezTo>
                    <a:pt x="882" y="5400"/>
                    <a:pt x="488" y="4820"/>
                    <a:pt x="488" y="3569"/>
                  </a:cubicBezTo>
                  <a:cubicBezTo>
                    <a:pt x="488" y="1831"/>
                    <a:pt x="1832" y="371"/>
                    <a:pt x="3570" y="371"/>
                  </a:cubicBezTo>
                  <a:cubicBezTo>
                    <a:pt x="5308" y="371"/>
                    <a:pt x="6675" y="1831"/>
                    <a:pt x="6675" y="3569"/>
                  </a:cubicBezTo>
                  <a:cubicBezTo>
                    <a:pt x="6675" y="4820"/>
                    <a:pt x="6281" y="5400"/>
                    <a:pt x="5795" y="5979"/>
                  </a:cubicBezTo>
                  <a:cubicBezTo>
                    <a:pt x="5702" y="6072"/>
                    <a:pt x="5702" y="6072"/>
                    <a:pt x="5702" y="6165"/>
                  </a:cubicBezTo>
                  <a:cubicBezTo>
                    <a:pt x="5609" y="6281"/>
                    <a:pt x="5702" y="6373"/>
                    <a:pt x="5702" y="6373"/>
                  </a:cubicBezTo>
                  <a:cubicBezTo>
                    <a:pt x="5795" y="6466"/>
                    <a:pt x="5887" y="6466"/>
                    <a:pt x="5887" y="6466"/>
                  </a:cubicBezTo>
                  <a:lnTo>
                    <a:pt x="6096" y="6281"/>
                  </a:lnTo>
                  <a:cubicBezTo>
                    <a:pt x="6560" y="5585"/>
                    <a:pt x="7139" y="4913"/>
                    <a:pt x="7139" y="3569"/>
                  </a:cubicBezTo>
                  <a:cubicBezTo>
                    <a:pt x="7139" y="1646"/>
                    <a:pt x="5517" y="0"/>
                    <a:pt x="3570" y="0"/>
                  </a:cubicBezTo>
                  <a:close/>
                </a:path>
              </a:pathLst>
            </a:custGeom>
            <a:solidFill>
              <a:schemeClr val="dk1"/>
            </a:solidFill>
            <a:ln>
              <a:noFill/>
            </a:ln>
          </p:spPr>
          <p:style>
            <a:lnRef idx="0"/>
            <a:fillRef idx="0"/>
            <a:effectRef idx="0"/>
            <a:fontRef idx="minor"/>
          </p:style>
        </p:sp>
        <p:sp>
          <p:nvSpPr>
            <p:cNvPr id="1044" name="CustomShape 7"/>
            <p:cNvSpPr/>
            <p:nvPr/>
          </p:nvSpPr>
          <p:spPr>
            <a:xfrm>
              <a:off x="1647720" y="1621800"/>
              <a:ext cx="65160" cy="147600"/>
            </a:xfrm>
            <a:custGeom>
              <a:avLst/>
              <a:gdLst/>
              <a:ahLst/>
              <a:rect l="l" t="t" r="r" b="b"/>
              <a:pathLst>
                <a:path w="2133" h="4822">
                  <a:moveTo>
                    <a:pt x="1067" y="1"/>
                  </a:moveTo>
                  <a:cubicBezTo>
                    <a:pt x="974" y="1"/>
                    <a:pt x="882" y="1"/>
                    <a:pt x="882" y="186"/>
                  </a:cubicBezTo>
                  <a:lnTo>
                    <a:pt x="882" y="673"/>
                  </a:lnTo>
                  <a:cubicBezTo>
                    <a:pt x="395" y="673"/>
                    <a:pt x="1" y="1067"/>
                    <a:pt x="1" y="1646"/>
                  </a:cubicBezTo>
                  <a:cubicBezTo>
                    <a:pt x="1" y="2133"/>
                    <a:pt x="395" y="2597"/>
                    <a:pt x="974" y="2597"/>
                  </a:cubicBezTo>
                  <a:lnTo>
                    <a:pt x="1160" y="2597"/>
                  </a:lnTo>
                  <a:cubicBezTo>
                    <a:pt x="1461" y="2597"/>
                    <a:pt x="1739" y="2898"/>
                    <a:pt x="1739" y="3176"/>
                  </a:cubicBezTo>
                  <a:cubicBezTo>
                    <a:pt x="1739" y="3477"/>
                    <a:pt x="1461" y="3755"/>
                    <a:pt x="1160" y="3755"/>
                  </a:cubicBezTo>
                  <a:lnTo>
                    <a:pt x="882" y="3755"/>
                  </a:lnTo>
                  <a:cubicBezTo>
                    <a:pt x="580" y="3755"/>
                    <a:pt x="395" y="3570"/>
                    <a:pt x="395" y="3292"/>
                  </a:cubicBezTo>
                  <a:cubicBezTo>
                    <a:pt x="395" y="3176"/>
                    <a:pt x="302" y="3083"/>
                    <a:pt x="209" y="3083"/>
                  </a:cubicBezTo>
                  <a:cubicBezTo>
                    <a:pt x="117" y="3083"/>
                    <a:pt x="1" y="3176"/>
                    <a:pt x="1" y="3292"/>
                  </a:cubicBezTo>
                  <a:cubicBezTo>
                    <a:pt x="1" y="3755"/>
                    <a:pt x="395" y="4149"/>
                    <a:pt x="882" y="4149"/>
                  </a:cubicBezTo>
                  <a:lnTo>
                    <a:pt x="882" y="4636"/>
                  </a:lnTo>
                  <a:cubicBezTo>
                    <a:pt x="882" y="4729"/>
                    <a:pt x="974" y="4821"/>
                    <a:pt x="1067" y="4821"/>
                  </a:cubicBezTo>
                  <a:cubicBezTo>
                    <a:pt x="1160" y="4821"/>
                    <a:pt x="1275" y="4729"/>
                    <a:pt x="1275" y="4636"/>
                  </a:cubicBezTo>
                  <a:lnTo>
                    <a:pt x="1275" y="4149"/>
                  </a:lnTo>
                  <a:cubicBezTo>
                    <a:pt x="1739" y="4149"/>
                    <a:pt x="2133" y="3663"/>
                    <a:pt x="2133" y="3176"/>
                  </a:cubicBezTo>
                  <a:cubicBezTo>
                    <a:pt x="2133" y="2597"/>
                    <a:pt x="1739" y="2226"/>
                    <a:pt x="1160" y="2226"/>
                  </a:cubicBezTo>
                  <a:lnTo>
                    <a:pt x="974" y="2226"/>
                  </a:lnTo>
                  <a:cubicBezTo>
                    <a:pt x="696" y="2226"/>
                    <a:pt x="395" y="1924"/>
                    <a:pt x="395" y="1646"/>
                  </a:cubicBezTo>
                  <a:cubicBezTo>
                    <a:pt x="395" y="1252"/>
                    <a:pt x="696" y="1067"/>
                    <a:pt x="974" y="1067"/>
                  </a:cubicBezTo>
                  <a:lnTo>
                    <a:pt x="1275" y="1067"/>
                  </a:lnTo>
                  <a:cubicBezTo>
                    <a:pt x="1554" y="1067"/>
                    <a:pt x="1739" y="1252"/>
                    <a:pt x="1739" y="1554"/>
                  </a:cubicBezTo>
                  <a:lnTo>
                    <a:pt x="1739" y="1739"/>
                  </a:lnTo>
                  <a:cubicBezTo>
                    <a:pt x="1739" y="1832"/>
                    <a:pt x="1855" y="1924"/>
                    <a:pt x="1948" y="1924"/>
                  </a:cubicBezTo>
                  <a:cubicBezTo>
                    <a:pt x="2040" y="1924"/>
                    <a:pt x="2133" y="1832"/>
                    <a:pt x="2133" y="1739"/>
                  </a:cubicBezTo>
                  <a:lnTo>
                    <a:pt x="2133" y="1554"/>
                  </a:lnTo>
                  <a:cubicBezTo>
                    <a:pt x="2133" y="1067"/>
                    <a:pt x="1739" y="580"/>
                    <a:pt x="1275" y="580"/>
                  </a:cubicBezTo>
                  <a:lnTo>
                    <a:pt x="1275" y="186"/>
                  </a:lnTo>
                  <a:cubicBezTo>
                    <a:pt x="1275" y="1"/>
                    <a:pt x="1160" y="1"/>
                    <a:pt x="1067" y="1"/>
                  </a:cubicBezTo>
                  <a:close/>
                </a:path>
              </a:pathLst>
            </a:custGeom>
            <a:solidFill>
              <a:schemeClr val="dk1"/>
            </a:solidFill>
            <a:ln>
              <a:noFill/>
            </a:ln>
          </p:spPr>
          <p:style>
            <a:lnRef idx="0"/>
            <a:fillRef idx="0"/>
            <a:effectRef idx="0"/>
            <a:fontRef idx="minor"/>
          </p:style>
        </p:sp>
        <p:sp>
          <p:nvSpPr>
            <p:cNvPr id="1045" name="CustomShape 8"/>
            <p:cNvSpPr/>
            <p:nvPr/>
          </p:nvSpPr>
          <p:spPr>
            <a:xfrm>
              <a:off x="1674720" y="1497240"/>
              <a:ext cx="11880" cy="41040"/>
            </a:xfrm>
            <a:custGeom>
              <a:avLst/>
              <a:gdLst/>
              <a:ahLst/>
              <a:rect l="l" t="t" r="r" b="b"/>
              <a:pathLst>
                <a:path w="395" h="1345">
                  <a:moveTo>
                    <a:pt x="186" y="0"/>
                  </a:moveTo>
                  <a:cubicBezTo>
                    <a:pt x="93" y="0"/>
                    <a:pt x="1" y="93"/>
                    <a:pt x="1" y="186"/>
                  </a:cubicBezTo>
                  <a:lnTo>
                    <a:pt x="1" y="1066"/>
                  </a:lnTo>
                  <a:cubicBezTo>
                    <a:pt x="1" y="1252"/>
                    <a:pt x="93" y="1344"/>
                    <a:pt x="186" y="1344"/>
                  </a:cubicBezTo>
                  <a:cubicBezTo>
                    <a:pt x="279" y="1344"/>
                    <a:pt x="394" y="1252"/>
                    <a:pt x="394" y="1066"/>
                  </a:cubicBezTo>
                  <a:lnTo>
                    <a:pt x="394" y="186"/>
                  </a:lnTo>
                  <a:cubicBezTo>
                    <a:pt x="394" y="93"/>
                    <a:pt x="279" y="0"/>
                    <a:pt x="186" y="0"/>
                  </a:cubicBezTo>
                  <a:close/>
                </a:path>
              </a:pathLst>
            </a:custGeom>
            <a:solidFill>
              <a:schemeClr val="dk1"/>
            </a:solidFill>
            <a:ln>
              <a:noFill/>
            </a:ln>
          </p:spPr>
          <p:style>
            <a:lnRef idx="0"/>
            <a:fillRef idx="0"/>
            <a:effectRef idx="0"/>
            <a:fontRef idx="minor"/>
          </p:style>
        </p:sp>
        <p:sp>
          <p:nvSpPr>
            <p:cNvPr id="1046" name="CustomShape 9"/>
            <p:cNvSpPr/>
            <p:nvPr/>
          </p:nvSpPr>
          <p:spPr>
            <a:xfrm>
              <a:off x="1606320" y="1510920"/>
              <a:ext cx="26640" cy="37440"/>
            </a:xfrm>
            <a:custGeom>
              <a:avLst/>
              <a:gdLst/>
              <a:ahLst/>
              <a:rect l="l" t="t" r="r" b="b"/>
              <a:pathLst>
                <a:path w="882" h="1237">
                  <a:moveTo>
                    <a:pt x="283" y="1"/>
                  </a:moveTo>
                  <a:cubicBezTo>
                    <a:pt x="252" y="1"/>
                    <a:pt x="220" y="12"/>
                    <a:pt x="186" y="39"/>
                  </a:cubicBezTo>
                  <a:cubicBezTo>
                    <a:pt x="93" y="39"/>
                    <a:pt x="1" y="132"/>
                    <a:pt x="93" y="224"/>
                  </a:cubicBezTo>
                  <a:lnTo>
                    <a:pt x="395" y="1105"/>
                  </a:lnTo>
                  <a:cubicBezTo>
                    <a:pt x="460" y="1171"/>
                    <a:pt x="526" y="1236"/>
                    <a:pt x="591" y="1236"/>
                  </a:cubicBezTo>
                  <a:cubicBezTo>
                    <a:pt x="618" y="1236"/>
                    <a:pt x="646" y="1225"/>
                    <a:pt x="673" y="1198"/>
                  </a:cubicBezTo>
                  <a:cubicBezTo>
                    <a:pt x="765" y="1105"/>
                    <a:pt x="881" y="989"/>
                    <a:pt x="765" y="896"/>
                  </a:cubicBezTo>
                  <a:lnTo>
                    <a:pt x="487" y="132"/>
                  </a:lnTo>
                  <a:cubicBezTo>
                    <a:pt x="422" y="66"/>
                    <a:pt x="356" y="1"/>
                    <a:pt x="283" y="1"/>
                  </a:cubicBezTo>
                  <a:close/>
                </a:path>
              </a:pathLst>
            </a:custGeom>
            <a:solidFill>
              <a:schemeClr val="dk1"/>
            </a:solidFill>
            <a:ln>
              <a:noFill/>
            </a:ln>
          </p:spPr>
          <p:style>
            <a:lnRef idx="0"/>
            <a:fillRef idx="0"/>
            <a:effectRef idx="0"/>
            <a:fontRef idx="minor"/>
          </p:style>
        </p:sp>
        <p:sp>
          <p:nvSpPr>
            <p:cNvPr id="1047" name="CustomShape 10"/>
            <p:cNvSpPr/>
            <p:nvPr/>
          </p:nvSpPr>
          <p:spPr>
            <a:xfrm>
              <a:off x="1553040" y="1548360"/>
              <a:ext cx="35280" cy="31680"/>
            </a:xfrm>
            <a:custGeom>
              <a:avLst/>
              <a:gdLst/>
              <a:ahLst/>
              <a:rect l="l" t="t" r="r" b="b"/>
              <a:pathLst>
                <a:path w="1160" h="1044">
                  <a:moveTo>
                    <a:pt x="244" y="1"/>
                  </a:moveTo>
                  <a:cubicBezTo>
                    <a:pt x="192" y="1"/>
                    <a:pt x="140" y="24"/>
                    <a:pt x="93" y="70"/>
                  </a:cubicBezTo>
                  <a:cubicBezTo>
                    <a:pt x="1" y="70"/>
                    <a:pt x="1" y="256"/>
                    <a:pt x="93" y="349"/>
                  </a:cubicBezTo>
                  <a:lnTo>
                    <a:pt x="673" y="928"/>
                  </a:lnTo>
                  <a:cubicBezTo>
                    <a:pt x="765" y="1044"/>
                    <a:pt x="765" y="1044"/>
                    <a:pt x="881" y="1044"/>
                  </a:cubicBezTo>
                  <a:cubicBezTo>
                    <a:pt x="1067" y="1044"/>
                    <a:pt x="1159" y="743"/>
                    <a:pt x="974" y="650"/>
                  </a:cubicBezTo>
                  <a:lnTo>
                    <a:pt x="395" y="70"/>
                  </a:lnTo>
                  <a:cubicBezTo>
                    <a:pt x="348" y="24"/>
                    <a:pt x="296" y="1"/>
                    <a:pt x="244" y="1"/>
                  </a:cubicBezTo>
                  <a:close/>
                </a:path>
              </a:pathLst>
            </a:custGeom>
            <a:solidFill>
              <a:schemeClr val="dk1"/>
            </a:solidFill>
            <a:ln>
              <a:noFill/>
            </a:ln>
          </p:spPr>
          <p:style>
            <a:lnRef idx="0"/>
            <a:fillRef idx="0"/>
            <a:effectRef idx="0"/>
            <a:fontRef idx="minor"/>
          </p:style>
        </p:sp>
        <p:sp>
          <p:nvSpPr>
            <p:cNvPr id="1048" name="CustomShape 11"/>
            <p:cNvSpPr/>
            <p:nvPr/>
          </p:nvSpPr>
          <p:spPr>
            <a:xfrm>
              <a:off x="1514520" y="1602720"/>
              <a:ext cx="41040" cy="22680"/>
            </a:xfrm>
            <a:custGeom>
              <a:avLst/>
              <a:gdLst/>
              <a:ahLst/>
              <a:rect l="l" t="t" r="r" b="b"/>
              <a:pathLst>
                <a:path w="1345" h="750">
                  <a:moveTo>
                    <a:pt x="240" y="0"/>
                  </a:moveTo>
                  <a:cubicBezTo>
                    <a:pt x="139" y="0"/>
                    <a:pt x="93" y="66"/>
                    <a:pt x="93" y="131"/>
                  </a:cubicBezTo>
                  <a:cubicBezTo>
                    <a:pt x="0" y="224"/>
                    <a:pt x="93" y="317"/>
                    <a:pt x="185" y="433"/>
                  </a:cubicBezTo>
                  <a:lnTo>
                    <a:pt x="973" y="711"/>
                  </a:lnTo>
                  <a:cubicBezTo>
                    <a:pt x="1028" y="738"/>
                    <a:pt x="1074" y="749"/>
                    <a:pt x="1112" y="749"/>
                  </a:cubicBezTo>
                  <a:cubicBezTo>
                    <a:pt x="1205" y="749"/>
                    <a:pt x="1252" y="683"/>
                    <a:pt x="1252" y="618"/>
                  </a:cubicBezTo>
                  <a:cubicBezTo>
                    <a:pt x="1344" y="525"/>
                    <a:pt x="1252" y="433"/>
                    <a:pt x="1159" y="317"/>
                  </a:cubicBezTo>
                  <a:lnTo>
                    <a:pt x="394" y="39"/>
                  </a:lnTo>
                  <a:cubicBezTo>
                    <a:pt x="333" y="11"/>
                    <a:pt x="282" y="0"/>
                    <a:pt x="240" y="0"/>
                  </a:cubicBezTo>
                  <a:close/>
                </a:path>
              </a:pathLst>
            </a:custGeom>
            <a:solidFill>
              <a:schemeClr val="dk1"/>
            </a:solidFill>
            <a:ln>
              <a:noFill/>
            </a:ln>
          </p:spPr>
          <p:style>
            <a:lnRef idx="0"/>
            <a:fillRef idx="0"/>
            <a:effectRef idx="0"/>
            <a:fontRef idx="minor"/>
          </p:style>
        </p:sp>
        <p:sp>
          <p:nvSpPr>
            <p:cNvPr id="1049" name="CustomShape 12"/>
            <p:cNvSpPr/>
            <p:nvPr/>
          </p:nvSpPr>
          <p:spPr>
            <a:xfrm>
              <a:off x="1502640" y="1669320"/>
              <a:ext cx="41760" cy="11160"/>
            </a:xfrm>
            <a:custGeom>
              <a:avLst/>
              <a:gdLst/>
              <a:ahLst/>
              <a:rect l="l" t="t" r="r" b="b"/>
              <a:pathLst>
                <a:path w="1368" h="372">
                  <a:moveTo>
                    <a:pt x="209" y="1"/>
                  </a:moveTo>
                  <a:cubicBezTo>
                    <a:pt x="93" y="1"/>
                    <a:pt x="0" y="93"/>
                    <a:pt x="0" y="186"/>
                  </a:cubicBezTo>
                  <a:cubicBezTo>
                    <a:pt x="0" y="279"/>
                    <a:pt x="93" y="371"/>
                    <a:pt x="209" y="371"/>
                  </a:cubicBezTo>
                  <a:lnTo>
                    <a:pt x="1159" y="371"/>
                  </a:lnTo>
                  <a:cubicBezTo>
                    <a:pt x="1252" y="371"/>
                    <a:pt x="1367" y="279"/>
                    <a:pt x="1367" y="186"/>
                  </a:cubicBezTo>
                  <a:cubicBezTo>
                    <a:pt x="1367" y="93"/>
                    <a:pt x="1252" y="1"/>
                    <a:pt x="1159" y="1"/>
                  </a:cubicBezTo>
                  <a:close/>
                </a:path>
              </a:pathLst>
            </a:custGeom>
            <a:solidFill>
              <a:schemeClr val="dk1"/>
            </a:solidFill>
            <a:ln>
              <a:noFill/>
            </a:ln>
          </p:spPr>
          <p:style>
            <a:lnRef idx="0"/>
            <a:fillRef idx="0"/>
            <a:effectRef idx="0"/>
            <a:fontRef idx="minor"/>
          </p:style>
        </p:sp>
        <p:sp>
          <p:nvSpPr>
            <p:cNvPr id="1050" name="CustomShape 13"/>
            <p:cNvSpPr/>
            <p:nvPr/>
          </p:nvSpPr>
          <p:spPr>
            <a:xfrm>
              <a:off x="1514520" y="1722960"/>
              <a:ext cx="41040" cy="23040"/>
            </a:xfrm>
            <a:custGeom>
              <a:avLst/>
              <a:gdLst/>
              <a:ahLst/>
              <a:rect l="l" t="t" r="r" b="b"/>
              <a:pathLst>
                <a:path w="1345" h="766">
                  <a:moveTo>
                    <a:pt x="973" y="1"/>
                  </a:moveTo>
                  <a:lnTo>
                    <a:pt x="185" y="372"/>
                  </a:lnTo>
                  <a:cubicBezTo>
                    <a:pt x="93" y="372"/>
                    <a:pt x="0" y="580"/>
                    <a:pt x="93" y="673"/>
                  </a:cubicBezTo>
                  <a:cubicBezTo>
                    <a:pt x="93" y="766"/>
                    <a:pt x="185" y="766"/>
                    <a:pt x="394" y="766"/>
                  </a:cubicBezTo>
                  <a:lnTo>
                    <a:pt x="1159" y="372"/>
                  </a:lnTo>
                  <a:cubicBezTo>
                    <a:pt x="1252" y="372"/>
                    <a:pt x="1344" y="279"/>
                    <a:pt x="1252" y="186"/>
                  </a:cubicBezTo>
                  <a:cubicBezTo>
                    <a:pt x="1252" y="1"/>
                    <a:pt x="1159" y="1"/>
                    <a:pt x="973" y="1"/>
                  </a:cubicBezTo>
                  <a:close/>
                </a:path>
              </a:pathLst>
            </a:custGeom>
            <a:solidFill>
              <a:schemeClr val="dk1"/>
            </a:solidFill>
            <a:ln>
              <a:noFill/>
            </a:ln>
          </p:spPr>
          <p:style>
            <a:lnRef idx="0"/>
            <a:fillRef idx="0"/>
            <a:effectRef idx="0"/>
            <a:fontRef idx="minor"/>
          </p:style>
        </p:sp>
        <p:sp>
          <p:nvSpPr>
            <p:cNvPr id="1051" name="CustomShape 14"/>
            <p:cNvSpPr/>
            <p:nvPr/>
          </p:nvSpPr>
          <p:spPr>
            <a:xfrm>
              <a:off x="1805040" y="1722960"/>
              <a:ext cx="41760" cy="23040"/>
            </a:xfrm>
            <a:custGeom>
              <a:avLst/>
              <a:gdLst/>
              <a:ahLst/>
              <a:rect l="l" t="t" r="r" b="b"/>
              <a:pathLst>
                <a:path w="1368" h="766">
                  <a:moveTo>
                    <a:pt x="395" y="1"/>
                  </a:moveTo>
                  <a:cubicBezTo>
                    <a:pt x="209" y="1"/>
                    <a:pt x="93" y="1"/>
                    <a:pt x="93" y="186"/>
                  </a:cubicBezTo>
                  <a:cubicBezTo>
                    <a:pt x="1" y="279"/>
                    <a:pt x="93" y="372"/>
                    <a:pt x="209" y="372"/>
                  </a:cubicBezTo>
                  <a:lnTo>
                    <a:pt x="974" y="766"/>
                  </a:lnTo>
                  <a:cubicBezTo>
                    <a:pt x="1159" y="766"/>
                    <a:pt x="1252" y="766"/>
                    <a:pt x="1252" y="673"/>
                  </a:cubicBezTo>
                  <a:cubicBezTo>
                    <a:pt x="1368" y="580"/>
                    <a:pt x="1252" y="372"/>
                    <a:pt x="1159" y="372"/>
                  </a:cubicBezTo>
                  <a:lnTo>
                    <a:pt x="395" y="1"/>
                  </a:lnTo>
                  <a:close/>
                </a:path>
              </a:pathLst>
            </a:custGeom>
            <a:solidFill>
              <a:schemeClr val="dk1"/>
            </a:solidFill>
            <a:ln>
              <a:noFill/>
            </a:ln>
          </p:spPr>
          <p:style>
            <a:lnRef idx="0"/>
            <a:fillRef idx="0"/>
            <a:effectRef idx="0"/>
            <a:fontRef idx="minor"/>
          </p:style>
        </p:sp>
        <p:sp>
          <p:nvSpPr>
            <p:cNvPr id="1052" name="CustomShape 15"/>
            <p:cNvSpPr/>
            <p:nvPr/>
          </p:nvSpPr>
          <p:spPr>
            <a:xfrm>
              <a:off x="1816920" y="1669320"/>
              <a:ext cx="41040" cy="11160"/>
            </a:xfrm>
            <a:custGeom>
              <a:avLst/>
              <a:gdLst/>
              <a:ahLst/>
              <a:rect l="l" t="t" r="r" b="b"/>
              <a:pathLst>
                <a:path w="1345" h="372">
                  <a:moveTo>
                    <a:pt x="186" y="1"/>
                  </a:moveTo>
                  <a:cubicBezTo>
                    <a:pt x="93" y="1"/>
                    <a:pt x="1" y="93"/>
                    <a:pt x="1" y="186"/>
                  </a:cubicBezTo>
                  <a:cubicBezTo>
                    <a:pt x="1" y="279"/>
                    <a:pt x="93" y="371"/>
                    <a:pt x="186" y="371"/>
                  </a:cubicBezTo>
                  <a:lnTo>
                    <a:pt x="1159" y="371"/>
                  </a:lnTo>
                  <a:cubicBezTo>
                    <a:pt x="1252" y="371"/>
                    <a:pt x="1345" y="279"/>
                    <a:pt x="1345" y="186"/>
                  </a:cubicBezTo>
                  <a:cubicBezTo>
                    <a:pt x="1345" y="93"/>
                    <a:pt x="1252" y="1"/>
                    <a:pt x="1159" y="1"/>
                  </a:cubicBezTo>
                  <a:close/>
                </a:path>
              </a:pathLst>
            </a:custGeom>
            <a:solidFill>
              <a:schemeClr val="dk1"/>
            </a:solidFill>
            <a:ln>
              <a:noFill/>
            </a:ln>
          </p:spPr>
          <p:style>
            <a:lnRef idx="0"/>
            <a:fillRef idx="0"/>
            <a:effectRef idx="0"/>
            <a:fontRef idx="minor"/>
          </p:style>
        </p:sp>
        <p:sp>
          <p:nvSpPr>
            <p:cNvPr id="1053" name="CustomShape 16"/>
            <p:cNvSpPr/>
            <p:nvPr/>
          </p:nvSpPr>
          <p:spPr>
            <a:xfrm>
              <a:off x="1805040" y="1602720"/>
              <a:ext cx="41760" cy="22680"/>
            </a:xfrm>
            <a:custGeom>
              <a:avLst/>
              <a:gdLst/>
              <a:ahLst/>
              <a:rect l="l" t="t" r="r" b="b"/>
              <a:pathLst>
                <a:path w="1368" h="750">
                  <a:moveTo>
                    <a:pt x="1113" y="0"/>
                  </a:moveTo>
                  <a:cubicBezTo>
                    <a:pt x="1075" y="0"/>
                    <a:pt x="1028" y="11"/>
                    <a:pt x="974" y="39"/>
                  </a:cubicBezTo>
                  <a:lnTo>
                    <a:pt x="209" y="317"/>
                  </a:lnTo>
                  <a:cubicBezTo>
                    <a:pt x="93" y="433"/>
                    <a:pt x="1" y="525"/>
                    <a:pt x="93" y="618"/>
                  </a:cubicBezTo>
                  <a:cubicBezTo>
                    <a:pt x="93" y="683"/>
                    <a:pt x="198" y="749"/>
                    <a:pt x="291" y="749"/>
                  </a:cubicBezTo>
                  <a:cubicBezTo>
                    <a:pt x="330" y="749"/>
                    <a:pt x="367" y="738"/>
                    <a:pt x="395" y="711"/>
                  </a:cubicBezTo>
                  <a:lnTo>
                    <a:pt x="1159" y="433"/>
                  </a:lnTo>
                  <a:cubicBezTo>
                    <a:pt x="1252" y="317"/>
                    <a:pt x="1368" y="224"/>
                    <a:pt x="1252" y="131"/>
                  </a:cubicBezTo>
                  <a:cubicBezTo>
                    <a:pt x="1252" y="66"/>
                    <a:pt x="1206" y="0"/>
                    <a:pt x="1113" y="0"/>
                  </a:cubicBezTo>
                  <a:close/>
                </a:path>
              </a:pathLst>
            </a:custGeom>
            <a:solidFill>
              <a:schemeClr val="dk1"/>
            </a:solidFill>
            <a:ln>
              <a:noFill/>
            </a:ln>
          </p:spPr>
          <p:style>
            <a:lnRef idx="0"/>
            <a:fillRef idx="0"/>
            <a:effectRef idx="0"/>
            <a:fontRef idx="minor"/>
          </p:style>
        </p:sp>
        <p:sp>
          <p:nvSpPr>
            <p:cNvPr id="1054" name="CustomShape 17"/>
            <p:cNvSpPr/>
            <p:nvPr/>
          </p:nvSpPr>
          <p:spPr>
            <a:xfrm>
              <a:off x="1775880" y="1548360"/>
              <a:ext cx="31680" cy="30960"/>
            </a:xfrm>
            <a:custGeom>
              <a:avLst/>
              <a:gdLst/>
              <a:ahLst/>
              <a:rect l="l" t="t" r="r" b="b"/>
              <a:pathLst>
                <a:path w="1044" h="1015">
                  <a:moveTo>
                    <a:pt x="812" y="1"/>
                  </a:moveTo>
                  <a:cubicBezTo>
                    <a:pt x="765" y="1"/>
                    <a:pt x="719" y="24"/>
                    <a:pt x="672" y="70"/>
                  </a:cubicBezTo>
                  <a:lnTo>
                    <a:pt x="93" y="650"/>
                  </a:lnTo>
                  <a:cubicBezTo>
                    <a:pt x="0" y="743"/>
                    <a:pt x="0" y="835"/>
                    <a:pt x="93" y="928"/>
                  </a:cubicBezTo>
                  <a:cubicBezTo>
                    <a:pt x="93" y="986"/>
                    <a:pt x="139" y="1015"/>
                    <a:pt x="197" y="1015"/>
                  </a:cubicBezTo>
                  <a:cubicBezTo>
                    <a:pt x="255" y="1015"/>
                    <a:pt x="325" y="986"/>
                    <a:pt x="371" y="928"/>
                  </a:cubicBezTo>
                  <a:lnTo>
                    <a:pt x="951" y="349"/>
                  </a:lnTo>
                  <a:cubicBezTo>
                    <a:pt x="1043" y="256"/>
                    <a:pt x="1043" y="70"/>
                    <a:pt x="951" y="70"/>
                  </a:cubicBezTo>
                  <a:cubicBezTo>
                    <a:pt x="904" y="24"/>
                    <a:pt x="858" y="1"/>
                    <a:pt x="812" y="1"/>
                  </a:cubicBezTo>
                  <a:close/>
                </a:path>
              </a:pathLst>
            </a:custGeom>
            <a:solidFill>
              <a:schemeClr val="dk1"/>
            </a:solidFill>
            <a:ln>
              <a:noFill/>
            </a:ln>
          </p:spPr>
          <p:style>
            <a:lnRef idx="0"/>
            <a:fillRef idx="0"/>
            <a:effectRef idx="0"/>
            <a:fontRef idx="minor"/>
          </p:style>
        </p:sp>
        <p:sp>
          <p:nvSpPr>
            <p:cNvPr id="1055" name="CustomShape 18"/>
            <p:cNvSpPr/>
            <p:nvPr/>
          </p:nvSpPr>
          <p:spPr>
            <a:xfrm>
              <a:off x="1728000" y="1510920"/>
              <a:ext cx="25920" cy="36360"/>
            </a:xfrm>
            <a:custGeom>
              <a:avLst/>
              <a:gdLst/>
              <a:ahLst/>
              <a:rect l="l" t="t" r="r" b="b"/>
              <a:pathLst>
                <a:path w="859" h="1198">
                  <a:moveTo>
                    <a:pt x="591" y="1"/>
                  </a:moveTo>
                  <a:cubicBezTo>
                    <a:pt x="526" y="1"/>
                    <a:pt x="460" y="66"/>
                    <a:pt x="395" y="132"/>
                  </a:cubicBezTo>
                  <a:lnTo>
                    <a:pt x="93" y="896"/>
                  </a:lnTo>
                  <a:cubicBezTo>
                    <a:pt x="1" y="989"/>
                    <a:pt x="93" y="1198"/>
                    <a:pt x="186" y="1198"/>
                  </a:cubicBezTo>
                  <a:lnTo>
                    <a:pt x="279" y="1198"/>
                  </a:lnTo>
                  <a:cubicBezTo>
                    <a:pt x="279" y="1198"/>
                    <a:pt x="395" y="1198"/>
                    <a:pt x="487" y="1105"/>
                  </a:cubicBezTo>
                  <a:lnTo>
                    <a:pt x="765" y="224"/>
                  </a:lnTo>
                  <a:cubicBezTo>
                    <a:pt x="858" y="132"/>
                    <a:pt x="765" y="39"/>
                    <a:pt x="673" y="39"/>
                  </a:cubicBezTo>
                  <a:cubicBezTo>
                    <a:pt x="646" y="12"/>
                    <a:pt x="618" y="1"/>
                    <a:pt x="591" y="1"/>
                  </a:cubicBezTo>
                  <a:close/>
                </a:path>
              </a:pathLst>
            </a:custGeom>
            <a:solidFill>
              <a:schemeClr val="dk1"/>
            </a:solidFill>
            <a:ln>
              <a:noFill/>
            </a:ln>
          </p:spPr>
          <p:style>
            <a:lnRef idx="0"/>
            <a:fillRef idx="0"/>
            <a:effectRef idx="0"/>
            <a:fontRef idx="minor"/>
          </p:style>
        </p:sp>
      </p:grpSp>
      <p:pic>
        <p:nvPicPr>
          <p:cNvPr id="1056" name="Google Shape;887;p80" descr=""/>
          <p:cNvPicPr/>
          <p:nvPr/>
        </p:nvPicPr>
        <p:blipFill>
          <a:blip r:embed="rId1"/>
          <a:stretch/>
        </p:blipFill>
        <p:spPr>
          <a:xfrm>
            <a:off x="3293280" y="1426680"/>
            <a:ext cx="5850360" cy="2970720"/>
          </a:xfrm>
          <a:prstGeom prst="rect">
            <a:avLst/>
          </a:prstGeom>
          <a:ln>
            <a:noFill/>
          </a:ln>
        </p:spPr>
      </p:pic>
      <p:sp>
        <p:nvSpPr>
          <p:cNvPr id="1057" name="TextShape 19"/>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328CCA34-BBB2-464C-86CD-C34DD4CF6704}"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68" dur="indefinite" restart="never" nodeType="tmRoot">
          <p:childTnLst>
            <p:seq>
              <p:cTn id="369" dur="indefinite" nodeType="mainSeq">
                <p:childTnLst>
                  <p:par>
                    <p:cTn id="370" fill="hold">
                      <p:stCondLst>
                        <p:cond delay="indefinite"/>
                      </p:stCondLst>
                      <p:childTnLst>
                        <p:par>
                          <p:cTn id="371" fill="hold">
                            <p:stCondLst>
                              <p:cond delay="0"/>
                            </p:stCondLst>
                            <p:childTnLst>
                              <p:par>
                                <p:cTn id="372" nodeType="clickEffect" fill="hold" presetClass="entr" presetID="10">
                                  <p:stCondLst>
                                    <p:cond delay="0"/>
                                  </p:stCondLst>
                                  <p:childTnLst>
                                    <p:set>
                                      <p:cBhvr>
                                        <p:cTn id="373" dur="1" fill="hold">
                                          <p:stCondLst>
                                            <p:cond delay="0"/>
                                          </p:stCondLst>
                                        </p:cTn>
                                        <p:tgtEl>
                                          <p:spTgt spid="1056"/>
                                        </p:tgtEl>
                                        <p:attrNameLst>
                                          <p:attrName>style.visibility</p:attrName>
                                        </p:attrNameLst>
                                      </p:cBhvr>
                                      <p:to>
                                        <p:strVal val="visible"/>
                                      </p:to>
                                    </p:set>
                                    <p:animEffect filter="fade" transition="in">
                                      <p:cBhvr additive="repl">
                                        <p:cTn id="374" dur="1000"/>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TextShape 1"/>
          <p:cNvSpPr txBox="1"/>
          <p:nvPr/>
        </p:nvSpPr>
        <p:spPr>
          <a:xfrm>
            <a:off x="173880" y="2061360"/>
            <a:ext cx="3292920" cy="484560"/>
          </a:xfrm>
          <a:prstGeom prst="rect">
            <a:avLst/>
          </a:prstGeom>
          <a:noFill/>
          <a:ln>
            <a:noFill/>
          </a:ln>
        </p:spPr>
        <p:txBody>
          <a:bodyPr tIns="91440" bIns="91440" anchor="ctr">
            <a:noAutofit/>
          </a:bodyPr>
          <a:p>
            <a:pPr algn="ctr">
              <a:lnSpc>
                <a:spcPct val="100000"/>
              </a:lnSpc>
              <a:tabLst>
                <a:tab algn="l" pos="0"/>
              </a:tabLst>
            </a:pPr>
            <a:r>
              <a:rPr b="0" lang="en" sz="3000" spc="-1" strike="noStrike">
                <a:solidFill>
                  <a:srgbClr val="343953"/>
                </a:solidFill>
                <a:latin typeface="Alice"/>
                <a:ea typeface="Alice"/>
              </a:rPr>
              <a:t>Entertainment</a:t>
            </a:r>
            <a:endParaRPr b="0" lang="en-US" sz="3000" spc="-1" strike="noStrike">
              <a:solidFill>
                <a:srgbClr val="000000"/>
              </a:solidFill>
              <a:latin typeface="Arial"/>
            </a:endParaRPr>
          </a:p>
        </p:txBody>
      </p:sp>
      <p:sp>
        <p:nvSpPr>
          <p:cNvPr id="1059" name="TextShape 2"/>
          <p:cNvSpPr txBox="1"/>
          <p:nvPr/>
        </p:nvSpPr>
        <p:spPr>
          <a:xfrm>
            <a:off x="173880" y="2665440"/>
            <a:ext cx="3292920" cy="874440"/>
          </a:xfrm>
          <a:prstGeom prst="rect">
            <a:avLst/>
          </a:prstGeom>
          <a:noFill/>
          <a:ln>
            <a:noFill/>
          </a:ln>
        </p:spPr>
        <p:txBody>
          <a:bodyPr tIns="91440" bIns="91440" anchor="ctr">
            <a:noAutofit/>
          </a:bodyPr>
          <a:p>
            <a:pPr algn="ctr">
              <a:lnSpc>
                <a:spcPct val="100000"/>
              </a:lnSpc>
              <a:tabLst>
                <a:tab algn="l" pos="0"/>
              </a:tabLst>
            </a:pPr>
            <a:r>
              <a:rPr b="0" lang="en" sz="1900" spc="-1" strike="noStrike">
                <a:solidFill>
                  <a:srgbClr val="343953"/>
                </a:solidFill>
                <a:latin typeface="Work Sans"/>
                <a:ea typeface="Work Sans"/>
              </a:rPr>
              <a:t>Experience VR/AR without hardware restriction</a:t>
            </a:r>
            <a:endParaRPr b="0" lang="en-US" sz="1900" spc="-1" strike="noStrike">
              <a:latin typeface="Arial"/>
            </a:endParaRPr>
          </a:p>
        </p:txBody>
      </p:sp>
      <p:sp>
        <p:nvSpPr>
          <p:cNvPr id="1060" name="CustomShape 3"/>
          <p:cNvSpPr/>
          <p:nvPr/>
        </p:nvSpPr>
        <p:spPr>
          <a:xfrm>
            <a:off x="925920" y="1298520"/>
            <a:ext cx="1789200" cy="643320"/>
          </a:xfrm>
          <a:custGeom>
            <a:avLst/>
            <a:gdLst/>
            <a:ahLst/>
            <a:rect l="l" t="t" r="r" b="b"/>
            <a:pathLst>
              <a:path w="44877" h="20738">
                <a:moveTo>
                  <a:pt x="21108" y="0"/>
                </a:moveTo>
                <a:cubicBezTo>
                  <a:pt x="20639" y="0"/>
                  <a:pt x="20170" y="70"/>
                  <a:pt x="19705" y="70"/>
                </a:cubicBezTo>
                <a:cubicBezTo>
                  <a:pt x="19508" y="70"/>
                  <a:pt x="19311" y="57"/>
                  <a:pt x="19115" y="22"/>
                </a:cubicBezTo>
                <a:cubicBezTo>
                  <a:pt x="18247" y="81"/>
                  <a:pt x="17379" y="96"/>
                  <a:pt x="16511" y="96"/>
                </a:cubicBezTo>
                <a:cubicBezTo>
                  <a:pt x="15592" y="96"/>
                  <a:pt x="14674" y="79"/>
                  <a:pt x="13755" y="79"/>
                </a:cubicBezTo>
                <a:cubicBezTo>
                  <a:pt x="13378" y="79"/>
                  <a:pt x="13001" y="82"/>
                  <a:pt x="12624" y="90"/>
                </a:cubicBezTo>
                <a:lnTo>
                  <a:pt x="12635" y="159"/>
                </a:lnTo>
                <a:cubicBezTo>
                  <a:pt x="12491" y="155"/>
                  <a:pt x="12346" y="154"/>
                  <a:pt x="12201" y="154"/>
                </a:cubicBezTo>
                <a:cubicBezTo>
                  <a:pt x="11912" y="154"/>
                  <a:pt x="11622" y="159"/>
                  <a:pt x="11331" y="159"/>
                </a:cubicBezTo>
                <a:lnTo>
                  <a:pt x="11331" y="239"/>
                </a:lnTo>
                <a:cubicBezTo>
                  <a:pt x="11204" y="239"/>
                  <a:pt x="10930" y="250"/>
                  <a:pt x="10792" y="250"/>
                </a:cubicBezTo>
                <a:lnTo>
                  <a:pt x="10770" y="329"/>
                </a:lnTo>
                <a:cubicBezTo>
                  <a:pt x="10637" y="288"/>
                  <a:pt x="10501" y="274"/>
                  <a:pt x="10363" y="274"/>
                </a:cubicBezTo>
                <a:cubicBezTo>
                  <a:pt x="10080" y="274"/>
                  <a:pt x="9790" y="333"/>
                  <a:pt x="9500" y="333"/>
                </a:cubicBezTo>
                <a:cubicBezTo>
                  <a:pt x="9424" y="333"/>
                  <a:pt x="9347" y="329"/>
                  <a:pt x="9271" y="318"/>
                </a:cubicBezTo>
                <a:lnTo>
                  <a:pt x="9271" y="398"/>
                </a:lnTo>
                <a:cubicBezTo>
                  <a:pt x="9228" y="389"/>
                  <a:pt x="9186" y="385"/>
                  <a:pt x="9145" y="385"/>
                </a:cubicBezTo>
                <a:cubicBezTo>
                  <a:pt x="9089" y="385"/>
                  <a:pt x="9033" y="392"/>
                  <a:pt x="8974" y="398"/>
                </a:cubicBezTo>
                <a:cubicBezTo>
                  <a:pt x="8436" y="582"/>
                  <a:pt x="7875" y="697"/>
                  <a:pt x="7348" y="892"/>
                </a:cubicBezTo>
                <a:cubicBezTo>
                  <a:pt x="6444" y="1030"/>
                  <a:pt x="5494" y="1167"/>
                  <a:pt x="4728" y="1703"/>
                </a:cubicBezTo>
                <a:cubicBezTo>
                  <a:pt x="4648" y="1829"/>
                  <a:pt x="4579" y="1966"/>
                  <a:pt x="4489" y="2082"/>
                </a:cubicBezTo>
                <a:cubicBezTo>
                  <a:pt x="4214" y="2334"/>
                  <a:pt x="3733" y="2219"/>
                  <a:pt x="3502" y="2540"/>
                </a:cubicBezTo>
                <a:cubicBezTo>
                  <a:pt x="3126" y="2952"/>
                  <a:pt x="2508" y="2928"/>
                  <a:pt x="2085" y="3260"/>
                </a:cubicBezTo>
                <a:cubicBezTo>
                  <a:pt x="1659" y="3466"/>
                  <a:pt x="1214" y="3650"/>
                  <a:pt x="824" y="3914"/>
                </a:cubicBezTo>
                <a:cubicBezTo>
                  <a:pt x="368" y="4290"/>
                  <a:pt x="550" y="5081"/>
                  <a:pt x="1088" y="5298"/>
                </a:cubicBezTo>
                <a:cubicBezTo>
                  <a:pt x="1146" y="5526"/>
                  <a:pt x="1168" y="5779"/>
                  <a:pt x="1341" y="5960"/>
                </a:cubicBezTo>
                <a:cubicBezTo>
                  <a:pt x="1431" y="6339"/>
                  <a:pt x="1717" y="6647"/>
                  <a:pt x="1981" y="6935"/>
                </a:cubicBezTo>
                <a:cubicBezTo>
                  <a:pt x="1912" y="7278"/>
                  <a:pt x="1431" y="7278"/>
                  <a:pt x="1261" y="7553"/>
                </a:cubicBezTo>
                <a:cubicBezTo>
                  <a:pt x="1110" y="7792"/>
                  <a:pt x="1341" y="8089"/>
                  <a:pt x="1203" y="8330"/>
                </a:cubicBezTo>
                <a:cubicBezTo>
                  <a:pt x="802" y="8514"/>
                  <a:pt x="286" y="8663"/>
                  <a:pt x="184" y="9154"/>
                </a:cubicBezTo>
                <a:cubicBezTo>
                  <a:pt x="0" y="9509"/>
                  <a:pt x="300" y="9921"/>
                  <a:pt x="665" y="9989"/>
                </a:cubicBezTo>
                <a:cubicBezTo>
                  <a:pt x="585" y="10882"/>
                  <a:pt x="1500" y="11385"/>
                  <a:pt x="1810" y="12129"/>
                </a:cubicBezTo>
                <a:cubicBezTo>
                  <a:pt x="1981" y="12588"/>
                  <a:pt x="2429" y="12931"/>
                  <a:pt x="2382" y="13458"/>
                </a:cubicBezTo>
                <a:cubicBezTo>
                  <a:pt x="2805" y="14214"/>
                  <a:pt x="3376" y="14900"/>
                  <a:pt x="3697" y="15724"/>
                </a:cubicBezTo>
                <a:cubicBezTo>
                  <a:pt x="3744" y="16043"/>
                  <a:pt x="3733" y="16650"/>
                  <a:pt x="4156" y="16719"/>
                </a:cubicBezTo>
                <a:cubicBezTo>
                  <a:pt x="4294" y="16856"/>
                  <a:pt x="4511" y="16867"/>
                  <a:pt x="4681" y="16960"/>
                </a:cubicBezTo>
                <a:cubicBezTo>
                  <a:pt x="5286" y="17121"/>
                  <a:pt x="5859" y="17537"/>
                  <a:pt x="6498" y="17537"/>
                </a:cubicBezTo>
                <a:cubicBezTo>
                  <a:pt x="6537" y="17537"/>
                  <a:pt x="6577" y="17535"/>
                  <a:pt x="6617" y="17532"/>
                </a:cubicBezTo>
                <a:cubicBezTo>
                  <a:pt x="6903" y="17806"/>
                  <a:pt x="7384" y="17578"/>
                  <a:pt x="7658" y="17875"/>
                </a:cubicBezTo>
                <a:cubicBezTo>
                  <a:pt x="7897" y="18114"/>
                  <a:pt x="8161" y="18389"/>
                  <a:pt x="8515" y="18471"/>
                </a:cubicBezTo>
                <a:cubicBezTo>
                  <a:pt x="8646" y="18619"/>
                  <a:pt x="8836" y="18657"/>
                  <a:pt x="9036" y="18657"/>
                </a:cubicBezTo>
                <a:cubicBezTo>
                  <a:pt x="9222" y="18657"/>
                  <a:pt x="9416" y="18625"/>
                  <a:pt x="9581" y="18619"/>
                </a:cubicBezTo>
                <a:cubicBezTo>
                  <a:pt x="9592" y="18721"/>
                  <a:pt x="9729" y="18721"/>
                  <a:pt x="9809" y="18757"/>
                </a:cubicBezTo>
                <a:cubicBezTo>
                  <a:pt x="10713" y="18757"/>
                  <a:pt x="11594" y="18963"/>
                  <a:pt x="12487" y="18985"/>
                </a:cubicBezTo>
                <a:cubicBezTo>
                  <a:pt x="12553" y="19042"/>
                  <a:pt x="12628" y="19073"/>
                  <a:pt x="12703" y="19073"/>
                </a:cubicBezTo>
                <a:cubicBezTo>
                  <a:pt x="12745" y="19073"/>
                  <a:pt x="12788" y="19063"/>
                  <a:pt x="12830" y="19042"/>
                </a:cubicBezTo>
                <a:cubicBezTo>
                  <a:pt x="12908" y="19007"/>
                  <a:pt x="12987" y="18994"/>
                  <a:pt x="13067" y="18994"/>
                </a:cubicBezTo>
                <a:cubicBezTo>
                  <a:pt x="13250" y="18994"/>
                  <a:pt x="13438" y="19060"/>
                  <a:pt x="13621" y="19075"/>
                </a:cubicBezTo>
                <a:cubicBezTo>
                  <a:pt x="13680" y="19143"/>
                  <a:pt x="13757" y="19163"/>
                  <a:pt x="13843" y="19163"/>
                </a:cubicBezTo>
                <a:cubicBezTo>
                  <a:pt x="13966" y="19163"/>
                  <a:pt x="14106" y="19121"/>
                  <a:pt x="14226" y="19121"/>
                </a:cubicBezTo>
                <a:cubicBezTo>
                  <a:pt x="14234" y="19121"/>
                  <a:pt x="14242" y="19122"/>
                  <a:pt x="14250" y="19122"/>
                </a:cubicBezTo>
                <a:cubicBezTo>
                  <a:pt x="14336" y="19146"/>
                  <a:pt x="14422" y="19153"/>
                  <a:pt x="14509" y="19153"/>
                </a:cubicBezTo>
                <a:cubicBezTo>
                  <a:pt x="14655" y="19153"/>
                  <a:pt x="14804" y="19132"/>
                  <a:pt x="14956" y="19132"/>
                </a:cubicBezTo>
                <a:cubicBezTo>
                  <a:pt x="14976" y="19132"/>
                  <a:pt x="14996" y="19132"/>
                  <a:pt x="15017" y="19133"/>
                </a:cubicBezTo>
                <a:cubicBezTo>
                  <a:pt x="15635" y="19454"/>
                  <a:pt x="16354" y="19191"/>
                  <a:pt x="16997" y="19432"/>
                </a:cubicBezTo>
                <a:cubicBezTo>
                  <a:pt x="18414" y="19625"/>
                  <a:pt x="19845" y="19570"/>
                  <a:pt x="21255" y="19820"/>
                </a:cubicBezTo>
                <a:cubicBezTo>
                  <a:pt x="22296" y="19968"/>
                  <a:pt x="23359" y="19913"/>
                  <a:pt x="24378" y="20199"/>
                </a:cubicBezTo>
                <a:cubicBezTo>
                  <a:pt x="25144" y="20243"/>
                  <a:pt x="25899" y="20380"/>
                  <a:pt x="26655" y="20449"/>
                </a:cubicBezTo>
                <a:cubicBezTo>
                  <a:pt x="26728" y="20444"/>
                  <a:pt x="26801" y="20441"/>
                  <a:pt x="26873" y="20441"/>
                </a:cubicBezTo>
                <a:cubicBezTo>
                  <a:pt x="27575" y="20441"/>
                  <a:pt x="28251" y="20662"/>
                  <a:pt x="28945" y="20737"/>
                </a:cubicBezTo>
                <a:cubicBezTo>
                  <a:pt x="29654" y="20531"/>
                  <a:pt x="30330" y="20232"/>
                  <a:pt x="30959" y="19866"/>
                </a:cubicBezTo>
                <a:cubicBezTo>
                  <a:pt x="31555" y="19625"/>
                  <a:pt x="32184" y="19454"/>
                  <a:pt x="32755" y="19144"/>
                </a:cubicBezTo>
                <a:cubicBezTo>
                  <a:pt x="33167" y="18894"/>
                  <a:pt x="33683" y="18963"/>
                  <a:pt x="34128" y="18836"/>
                </a:cubicBezTo>
                <a:cubicBezTo>
                  <a:pt x="34873" y="18710"/>
                  <a:pt x="35527" y="18320"/>
                  <a:pt x="36199" y="18012"/>
                </a:cubicBezTo>
                <a:cubicBezTo>
                  <a:pt x="36579" y="17864"/>
                  <a:pt x="36969" y="17680"/>
                  <a:pt x="37243" y="17372"/>
                </a:cubicBezTo>
                <a:cubicBezTo>
                  <a:pt x="37323" y="17062"/>
                  <a:pt x="37587" y="16878"/>
                  <a:pt x="37655" y="16559"/>
                </a:cubicBezTo>
                <a:cubicBezTo>
                  <a:pt x="38032" y="15873"/>
                  <a:pt x="37587" y="15106"/>
                  <a:pt x="37345" y="14431"/>
                </a:cubicBezTo>
                <a:cubicBezTo>
                  <a:pt x="38180" y="14315"/>
                  <a:pt x="39004" y="14052"/>
                  <a:pt x="39702" y="13582"/>
                </a:cubicBezTo>
                <a:cubicBezTo>
                  <a:pt x="40059" y="13549"/>
                  <a:pt x="40287" y="13206"/>
                  <a:pt x="40388" y="12909"/>
                </a:cubicBezTo>
                <a:cubicBezTo>
                  <a:pt x="40482" y="12862"/>
                  <a:pt x="40493" y="12747"/>
                  <a:pt x="40539" y="12667"/>
                </a:cubicBezTo>
                <a:lnTo>
                  <a:pt x="40619" y="12667"/>
                </a:lnTo>
                <a:cubicBezTo>
                  <a:pt x="40699" y="12060"/>
                  <a:pt x="40424" y="11536"/>
                  <a:pt x="40218" y="10986"/>
                </a:cubicBezTo>
                <a:cubicBezTo>
                  <a:pt x="40402" y="10860"/>
                  <a:pt x="40732" y="10904"/>
                  <a:pt x="40847" y="10756"/>
                </a:cubicBezTo>
                <a:cubicBezTo>
                  <a:pt x="41179" y="10698"/>
                  <a:pt x="41671" y="10802"/>
                  <a:pt x="41913" y="10539"/>
                </a:cubicBezTo>
                <a:cubicBezTo>
                  <a:pt x="42484" y="10517"/>
                  <a:pt x="42943" y="10138"/>
                  <a:pt x="43445" y="9932"/>
                </a:cubicBezTo>
                <a:cubicBezTo>
                  <a:pt x="44234" y="9715"/>
                  <a:pt x="44646" y="8970"/>
                  <a:pt x="44876" y="8240"/>
                </a:cubicBezTo>
                <a:cubicBezTo>
                  <a:pt x="44876" y="7608"/>
                  <a:pt x="44602" y="7015"/>
                  <a:pt x="44280" y="6487"/>
                </a:cubicBezTo>
                <a:cubicBezTo>
                  <a:pt x="44302" y="6303"/>
                  <a:pt x="44165" y="6155"/>
                  <a:pt x="44052" y="6042"/>
                </a:cubicBezTo>
                <a:cubicBezTo>
                  <a:pt x="44017" y="5743"/>
                  <a:pt x="43731" y="5573"/>
                  <a:pt x="43616" y="5320"/>
                </a:cubicBezTo>
                <a:cubicBezTo>
                  <a:pt x="43091" y="4633"/>
                  <a:pt x="42621" y="3914"/>
                  <a:pt x="42336" y="3090"/>
                </a:cubicBezTo>
                <a:cubicBezTo>
                  <a:pt x="42152" y="2917"/>
                  <a:pt x="42163" y="2562"/>
                  <a:pt x="41968" y="2447"/>
                </a:cubicBezTo>
                <a:cubicBezTo>
                  <a:pt x="41935" y="2266"/>
                  <a:pt x="41682" y="2197"/>
                  <a:pt x="41671" y="2002"/>
                </a:cubicBezTo>
                <a:cubicBezTo>
                  <a:pt x="41591" y="1854"/>
                  <a:pt x="41602" y="1601"/>
                  <a:pt x="41443" y="1532"/>
                </a:cubicBezTo>
                <a:cubicBezTo>
                  <a:pt x="41185" y="1128"/>
                  <a:pt x="40748" y="764"/>
                  <a:pt x="40245" y="764"/>
                </a:cubicBezTo>
                <a:cubicBezTo>
                  <a:pt x="40191" y="764"/>
                  <a:pt x="40136" y="768"/>
                  <a:pt x="40081" y="777"/>
                </a:cubicBezTo>
                <a:cubicBezTo>
                  <a:pt x="39224" y="766"/>
                  <a:pt x="38378" y="617"/>
                  <a:pt x="37522" y="617"/>
                </a:cubicBezTo>
                <a:cubicBezTo>
                  <a:pt x="37486" y="617"/>
                  <a:pt x="37450" y="617"/>
                  <a:pt x="37414" y="618"/>
                </a:cubicBezTo>
                <a:lnTo>
                  <a:pt x="37414" y="549"/>
                </a:lnTo>
                <a:cubicBezTo>
                  <a:pt x="37181" y="549"/>
                  <a:pt x="36943" y="534"/>
                  <a:pt x="36707" y="534"/>
                </a:cubicBezTo>
                <a:cubicBezTo>
                  <a:pt x="36433" y="534"/>
                  <a:pt x="36161" y="554"/>
                  <a:pt x="35903" y="640"/>
                </a:cubicBezTo>
                <a:cubicBezTo>
                  <a:pt x="35787" y="560"/>
                  <a:pt x="35639" y="571"/>
                  <a:pt x="35502" y="549"/>
                </a:cubicBezTo>
                <a:cubicBezTo>
                  <a:pt x="35453" y="550"/>
                  <a:pt x="35404" y="551"/>
                  <a:pt x="35355" y="551"/>
                </a:cubicBezTo>
                <a:cubicBezTo>
                  <a:pt x="34590" y="551"/>
                  <a:pt x="33824" y="409"/>
                  <a:pt x="33057" y="409"/>
                </a:cubicBezTo>
                <a:cubicBezTo>
                  <a:pt x="33002" y="409"/>
                  <a:pt x="32947" y="410"/>
                  <a:pt x="32892" y="412"/>
                </a:cubicBezTo>
                <a:cubicBezTo>
                  <a:pt x="31758" y="412"/>
                  <a:pt x="30632" y="310"/>
                  <a:pt x="29493" y="310"/>
                </a:cubicBezTo>
                <a:cubicBezTo>
                  <a:pt x="29311" y="310"/>
                  <a:pt x="29128" y="312"/>
                  <a:pt x="28945" y="318"/>
                </a:cubicBezTo>
                <a:lnTo>
                  <a:pt x="28945" y="239"/>
                </a:lnTo>
                <a:cubicBezTo>
                  <a:pt x="28849" y="234"/>
                  <a:pt x="28752" y="233"/>
                  <a:pt x="28655" y="233"/>
                </a:cubicBezTo>
                <a:cubicBezTo>
                  <a:pt x="28497" y="233"/>
                  <a:pt x="28338" y="237"/>
                  <a:pt x="28179" y="237"/>
                </a:cubicBezTo>
                <a:cubicBezTo>
                  <a:pt x="27924" y="237"/>
                  <a:pt x="27670" y="228"/>
                  <a:pt x="27424" y="181"/>
                </a:cubicBezTo>
                <a:cubicBezTo>
                  <a:pt x="27207" y="164"/>
                  <a:pt x="26990" y="159"/>
                  <a:pt x="26774" y="159"/>
                </a:cubicBezTo>
                <a:cubicBezTo>
                  <a:pt x="26467" y="159"/>
                  <a:pt x="26161" y="169"/>
                  <a:pt x="25856" y="169"/>
                </a:cubicBezTo>
                <a:cubicBezTo>
                  <a:pt x="25511" y="169"/>
                  <a:pt x="25167" y="156"/>
                  <a:pt x="24825" y="101"/>
                </a:cubicBezTo>
                <a:cubicBezTo>
                  <a:pt x="24573" y="121"/>
                  <a:pt x="24321" y="129"/>
                  <a:pt x="24069" y="129"/>
                </a:cubicBezTo>
                <a:cubicBezTo>
                  <a:pt x="23378" y="129"/>
                  <a:pt x="22686" y="74"/>
                  <a:pt x="21996" y="74"/>
                </a:cubicBezTo>
                <a:cubicBezTo>
                  <a:pt x="21794" y="74"/>
                  <a:pt x="21593" y="78"/>
                  <a:pt x="21392" y="90"/>
                </a:cubicBezTo>
                <a:lnTo>
                  <a:pt x="21403" y="11"/>
                </a:lnTo>
                <a:cubicBezTo>
                  <a:pt x="21305" y="3"/>
                  <a:pt x="21206" y="0"/>
                  <a:pt x="21108" y="0"/>
                </a:cubicBezTo>
                <a:close/>
              </a:path>
            </a:pathLst>
          </a:custGeom>
          <a:solidFill>
            <a:schemeClr val="lt2"/>
          </a:solidFill>
          <a:ln>
            <a:noFill/>
          </a:ln>
        </p:spPr>
        <p:style>
          <a:lnRef idx="0"/>
          <a:fillRef idx="0"/>
          <a:effectRef idx="0"/>
          <a:fontRef idx="minor"/>
        </p:style>
      </p:sp>
      <p:sp>
        <p:nvSpPr>
          <p:cNvPr id="1061" name="TextShape 4"/>
          <p:cNvSpPr txBox="1"/>
          <p:nvPr/>
        </p:nvSpPr>
        <p:spPr>
          <a:xfrm>
            <a:off x="2575080" y="540000"/>
            <a:ext cx="3993120" cy="390240"/>
          </a:xfrm>
          <a:prstGeom prst="rect">
            <a:avLst/>
          </a:prstGeom>
          <a:noFill/>
          <a:ln>
            <a:noFill/>
          </a:ln>
        </p:spPr>
        <p:txBody>
          <a:bodyPr tIns="91440" bIns="91440" anchor="ctr">
            <a:noAutofit/>
          </a:bodyPr>
          <a:p>
            <a:pPr algn="ctr">
              <a:lnSpc>
                <a:spcPct val="100000"/>
              </a:lnSpc>
              <a:tabLst>
                <a:tab algn="l" pos="0"/>
              </a:tabLst>
            </a:pPr>
            <a:r>
              <a:rPr b="0" lang="en" sz="3300" spc="-1" strike="noStrike">
                <a:solidFill>
                  <a:srgbClr val="343953"/>
                </a:solidFill>
                <a:latin typeface="Alice"/>
                <a:ea typeface="Alice"/>
              </a:rPr>
              <a:t>Use case</a:t>
            </a:r>
            <a:endParaRPr b="0" lang="en-US" sz="3300" spc="-1" strike="noStrike">
              <a:solidFill>
                <a:srgbClr val="000000"/>
              </a:solidFill>
              <a:latin typeface="Arial"/>
            </a:endParaRPr>
          </a:p>
        </p:txBody>
      </p:sp>
      <p:grpSp>
        <p:nvGrpSpPr>
          <p:cNvPr id="1062" name="Group 5"/>
          <p:cNvGrpSpPr/>
          <p:nvPr/>
        </p:nvGrpSpPr>
        <p:grpSpPr>
          <a:xfrm>
            <a:off x="1597320" y="1398960"/>
            <a:ext cx="446040" cy="442440"/>
            <a:chOff x="1597320" y="1398960"/>
            <a:chExt cx="446040" cy="442440"/>
          </a:xfrm>
        </p:grpSpPr>
        <p:sp>
          <p:nvSpPr>
            <p:cNvPr id="1063" name="CustomShape 6"/>
            <p:cNvSpPr/>
            <p:nvPr/>
          </p:nvSpPr>
          <p:spPr>
            <a:xfrm>
              <a:off x="1660320" y="1446840"/>
              <a:ext cx="96480" cy="83520"/>
            </a:xfrm>
            <a:custGeom>
              <a:avLst/>
              <a:gdLst/>
              <a:ahLst/>
              <a:rect l="l" t="t" r="r" b="b"/>
              <a:pathLst>
                <a:path w="3107" h="2689">
                  <a:moveTo>
                    <a:pt x="2805" y="0"/>
                  </a:moveTo>
                  <a:cubicBezTo>
                    <a:pt x="1646" y="487"/>
                    <a:pt x="696" y="1367"/>
                    <a:pt x="116" y="2318"/>
                  </a:cubicBezTo>
                  <a:cubicBezTo>
                    <a:pt x="1" y="2410"/>
                    <a:pt x="1" y="2619"/>
                    <a:pt x="116" y="2619"/>
                  </a:cubicBezTo>
                  <a:cubicBezTo>
                    <a:pt x="163" y="2665"/>
                    <a:pt x="232" y="2688"/>
                    <a:pt x="290" y="2688"/>
                  </a:cubicBezTo>
                  <a:cubicBezTo>
                    <a:pt x="348" y="2688"/>
                    <a:pt x="395" y="2665"/>
                    <a:pt x="395" y="2619"/>
                  </a:cubicBezTo>
                  <a:cubicBezTo>
                    <a:pt x="1067" y="1646"/>
                    <a:pt x="1947" y="881"/>
                    <a:pt x="3013" y="394"/>
                  </a:cubicBezTo>
                  <a:cubicBezTo>
                    <a:pt x="3106" y="394"/>
                    <a:pt x="3106" y="301"/>
                    <a:pt x="3106" y="209"/>
                  </a:cubicBezTo>
                  <a:cubicBezTo>
                    <a:pt x="3013" y="0"/>
                    <a:pt x="2897" y="0"/>
                    <a:pt x="2805" y="0"/>
                  </a:cubicBezTo>
                  <a:close/>
                </a:path>
              </a:pathLst>
            </a:custGeom>
            <a:solidFill>
              <a:schemeClr val="dk1"/>
            </a:solidFill>
            <a:ln>
              <a:noFill/>
            </a:ln>
          </p:spPr>
          <p:style>
            <a:lnRef idx="0"/>
            <a:fillRef idx="0"/>
            <a:effectRef idx="0"/>
            <a:fontRef idx="minor"/>
          </p:style>
        </p:sp>
        <p:sp>
          <p:nvSpPr>
            <p:cNvPr id="1064" name="CustomShape 7"/>
            <p:cNvSpPr/>
            <p:nvPr/>
          </p:nvSpPr>
          <p:spPr>
            <a:xfrm>
              <a:off x="1660320" y="1712160"/>
              <a:ext cx="96480" cy="80640"/>
            </a:xfrm>
            <a:custGeom>
              <a:avLst/>
              <a:gdLst/>
              <a:ahLst/>
              <a:rect l="l" t="t" r="r" b="b"/>
              <a:pathLst>
                <a:path w="3107" h="2596">
                  <a:moveTo>
                    <a:pt x="116" y="0"/>
                  </a:moveTo>
                  <a:cubicBezTo>
                    <a:pt x="1" y="93"/>
                    <a:pt x="1" y="186"/>
                    <a:pt x="116" y="278"/>
                  </a:cubicBezTo>
                  <a:cubicBezTo>
                    <a:pt x="696" y="1344"/>
                    <a:pt x="1646" y="2132"/>
                    <a:pt x="2805" y="2596"/>
                  </a:cubicBezTo>
                  <a:cubicBezTo>
                    <a:pt x="2897" y="2596"/>
                    <a:pt x="3013" y="2596"/>
                    <a:pt x="3106" y="2503"/>
                  </a:cubicBezTo>
                  <a:cubicBezTo>
                    <a:pt x="3106" y="2411"/>
                    <a:pt x="3106" y="2225"/>
                    <a:pt x="3013" y="2225"/>
                  </a:cubicBezTo>
                  <a:cubicBezTo>
                    <a:pt x="1947" y="1738"/>
                    <a:pt x="1067" y="1066"/>
                    <a:pt x="395" y="93"/>
                  </a:cubicBezTo>
                  <a:cubicBezTo>
                    <a:pt x="395" y="0"/>
                    <a:pt x="209" y="0"/>
                    <a:pt x="116" y="0"/>
                  </a:cubicBezTo>
                  <a:close/>
                </a:path>
              </a:pathLst>
            </a:custGeom>
            <a:solidFill>
              <a:schemeClr val="dk1"/>
            </a:solidFill>
            <a:ln>
              <a:noFill/>
            </a:ln>
          </p:spPr>
          <p:style>
            <a:lnRef idx="0"/>
            <a:fillRef idx="0"/>
            <a:effectRef idx="0"/>
            <a:fontRef idx="minor"/>
          </p:style>
        </p:sp>
        <p:sp>
          <p:nvSpPr>
            <p:cNvPr id="1065" name="CustomShape 8"/>
            <p:cNvSpPr/>
            <p:nvPr/>
          </p:nvSpPr>
          <p:spPr>
            <a:xfrm>
              <a:off x="1883880" y="1710000"/>
              <a:ext cx="95760" cy="84240"/>
            </a:xfrm>
            <a:custGeom>
              <a:avLst/>
              <a:gdLst/>
              <a:ahLst/>
              <a:rect l="l" t="t" r="r" b="b"/>
              <a:pathLst>
                <a:path w="3083" h="2715">
                  <a:moveTo>
                    <a:pt x="2848" y="1"/>
                  </a:moveTo>
                  <a:cubicBezTo>
                    <a:pt x="2799" y="1"/>
                    <a:pt x="2747" y="24"/>
                    <a:pt x="2689" y="70"/>
                  </a:cubicBezTo>
                  <a:cubicBezTo>
                    <a:pt x="2110" y="1136"/>
                    <a:pt x="1159" y="1808"/>
                    <a:pt x="93" y="2295"/>
                  </a:cubicBezTo>
                  <a:cubicBezTo>
                    <a:pt x="1" y="2388"/>
                    <a:pt x="1" y="2481"/>
                    <a:pt x="1" y="2573"/>
                  </a:cubicBezTo>
                  <a:cubicBezTo>
                    <a:pt x="1" y="2638"/>
                    <a:pt x="92" y="2715"/>
                    <a:pt x="178" y="2715"/>
                  </a:cubicBezTo>
                  <a:cubicBezTo>
                    <a:pt x="215" y="2715"/>
                    <a:pt x="251" y="2701"/>
                    <a:pt x="279" y="2666"/>
                  </a:cubicBezTo>
                  <a:cubicBezTo>
                    <a:pt x="1438" y="2202"/>
                    <a:pt x="2411" y="1414"/>
                    <a:pt x="3083" y="348"/>
                  </a:cubicBezTo>
                  <a:cubicBezTo>
                    <a:pt x="3083" y="256"/>
                    <a:pt x="3083" y="70"/>
                    <a:pt x="2990" y="70"/>
                  </a:cubicBezTo>
                  <a:cubicBezTo>
                    <a:pt x="2944" y="24"/>
                    <a:pt x="2898" y="1"/>
                    <a:pt x="2848" y="1"/>
                  </a:cubicBezTo>
                  <a:close/>
                </a:path>
              </a:pathLst>
            </a:custGeom>
            <a:solidFill>
              <a:schemeClr val="dk1"/>
            </a:solidFill>
            <a:ln>
              <a:noFill/>
            </a:ln>
          </p:spPr>
          <p:style>
            <a:lnRef idx="0"/>
            <a:fillRef idx="0"/>
            <a:effectRef idx="0"/>
            <a:fontRef idx="minor"/>
          </p:style>
        </p:sp>
        <p:sp>
          <p:nvSpPr>
            <p:cNvPr id="1066" name="CustomShape 9"/>
            <p:cNvSpPr/>
            <p:nvPr/>
          </p:nvSpPr>
          <p:spPr>
            <a:xfrm>
              <a:off x="1883880" y="1446840"/>
              <a:ext cx="95760" cy="83520"/>
            </a:xfrm>
            <a:custGeom>
              <a:avLst/>
              <a:gdLst/>
              <a:ahLst/>
              <a:rect l="l" t="t" r="r" b="b"/>
              <a:pathLst>
                <a:path w="3083" h="2689">
                  <a:moveTo>
                    <a:pt x="279" y="0"/>
                  </a:moveTo>
                  <a:cubicBezTo>
                    <a:pt x="186" y="0"/>
                    <a:pt x="93" y="0"/>
                    <a:pt x="1" y="93"/>
                  </a:cubicBezTo>
                  <a:cubicBezTo>
                    <a:pt x="1" y="301"/>
                    <a:pt x="1" y="394"/>
                    <a:pt x="93" y="394"/>
                  </a:cubicBezTo>
                  <a:cubicBezTo>
                    <a:pt x="1159" y="881"/>
                    <a:pt x="2017" y="1646"/>
                    <a:pt x="2689" y="2619"/>
                  </a:cubicBezTo>
                  <a:cubicBezTo>
                    <a:pt x="2747" y="2665"/>
                    <a:pt x="2799" y="2688"/>
                    <a:pt x="2848" y="2688"/>
                  </a:cubicBezTo>
                  <a:cubicBezTo>
                    <a:pt x="2898" y="2688"/>
                    <a:pt x="2944" y="2665"/>
                    <a:pt x="2990" y="2619"/>
                  </a:cubicBezTo>
                  <a:cubicBezTo>
                    <a:pt x="3083" y="2619"/>
                    <a:pt x="3083" y="2410"/>
                    <a:pt x="3083" y="2318"/>
                  </a:cubicBezTo>
                  <a:cubicBezTo>
                    <a:pt x="2411" y="1367"/>
                    <a:pt x="1438" y="487"/>
                    <a:pt x="279" y="0"/>
                  </a:cubicBezTo>
                  <a:close/>
                </a:path>
              </a:pathLst>
            </a:custGeom>
            <a:solidFill>
              <a:schemeClr val="dk1"/>
            </a:solidFill>
            <a:ln>
              <a:noFill/>
            </a:ln>
          </p:spPr>
          <p:style>
            <a:lnRef idx="0"/>
            <a:fillRef idx="0"/>
            <a:effectRef idx="0"/>
            <a:fontRef idx="minor"/>
          </p:style>
        </p:sp>
        <p:sp>
          <p:nvSpPr>
            <p:cNvPr id="1067" name="CustomShape 10"/>
            <p:cNvSpPr/>
            <p:nvPr/>
          </p:nvSpPr>
          <p:spPr>
            <a:xfrm>
              <a:off x="1696320" y="1519200"/>
              <a:ext cx="63360" cy="204120"/>
            </a:xfrm>
            <a:custGeom>
              <a:avLst/>
              <a:gdLst/>
              <a:ahLst/>
              <a:rect l="l" t="t" r="r" b="b"/>
              <a:pathLst>
                <a:path w="2040" h="6554">
                  <a:moveTo>
                    <a:pt x="1646" y="1"/>
                  </a:moveTo>
                  <a:cubicBezTo>
                    <a:pt x="580" y="789"/>
                    <a:pt x="0" y="2040"/>
                    <a:pt x="0" y="3291"/>
                  </a:cubicBezTo>
                  <a:cubicBezTo>
                    <a:pt x="0" y="4543"/>
                    <a:pt x="580" y="5794"/>
                    <a:pt x="1646" y="6466"/>
                  </a:cubicBezTo>
                  <a:cubicBezTo>
                    <a:pt x="1692" y="6524"/>
                    <a:pt x="1744" y="6553"/>
                    <a:pt x="1796" y="6553"/>
                  </a:cubicBezTo>
                  <a:cubicBezTo>
                    <a:pt x="1849" y="6553"/>
                    <a:pt x="1901" y="6524"/>
                    <a:pt x="1947" y="6466"/>
                  </a:cubicBezTo>
                  <a:cubicBezTo>
                    <a:pt x="2040" y="6374"/>
                    <a:pt x="1947" y="6188"/>
                    <a:pt x="1854" y="6188"/>
                  </a:cubicBezTo>
                  <a:cubicBezTo>
                    <a:pt x="974" y="5516"/>
                    <a:pt x="394" y="4450"/>
                    <a:pt x="394" y="3291"/>
                  </a:cubicBezTo>
                  <a:cubicBezTo>
                    <a:pt x="394" y="2133"/>
                    <a:pt x="974" y="1067"/>
                    <a:pt x="1854" y="395"/>
                  </a:cubicBezTo>
                  <a:cubicBezTo>
                    <a:pt x="1947" y="302"/>
                    <a:pt x="1947" y="209"/>
                    <a:pt x="1947" y="93"/>
                  </a:cubicBezTo>
                  <a:cubicBezTo>
                    <a:pt x="1854" y="1"/>
                    <a:pt x="1738" y="1"/>
                    <a:pt x="1646" y="1"/>
                  </a:cubicBezTo>
                  <a:close/>
                </a:path>
              </a:pathLst>
            </a:custGeom>
            <a:solidFill>
              <a:schemeClr val="dk1"/>
            </a:solidFill>
            <a:ln>
              <a:noFill/>
            </a:ln>
          </p:spPr>
          <p:style>
            <a:lnRef idx="0"/>
            <a:fillRef idx="0"/>
            <a:effectRef idx="0"/>
            <a:fontRef idx="minor"/>
          </p:style>
        </p:sp>
        <p:sp>
          <p:nvSpPr>
            <p:cNvPr id="1068" name="CustomShape 11"/>
            <p:cNvSpPr/>
            <p:nvPr/>
          </p:nvSpPr>
          <p:spPr>
            <a:xfrm>
              <a:off x="1883880" y="1519200"/>
              <a:ext cx="59760" cy="203040"/>
            </a:xfrm>
            <a:custGeom>
              <a:avLst/>
              <a:gdLst/>
              <a:ahLst/>
              <a:rect l="l" t="t" r="r" b="b"/>
              <a:pathLst>
                <a:path w="1925" h="6516">
                  <a:moveTo>
                    <a:pt x="371" y="1"/>
                  </a:moveTo>
                  <a:cubicBezTo>
                    <a:pt x="279" y="1"/>
                    <a:pt x="93" y="1"/>
                    <a:pt x="93" y="93"/>
                  </a:cubicBezTo>
                  <a:cubicBezTo>
                    <a:pt x="1" y="209"/>
                    <a:pt x="1" y="302"/>
                    <a:pt x="93" y="395"/>
                  </a:cubicBezTo>
                  <a:cubicBezTo>
                    <a:pt x="951" y="1067"/>
                    <a:pt x="1530" y="2133"/>
                    <a:pt x="1530" y="3291"/>
                  </a:cubicBezTo>
                  <a:cubicBezTo>
                    <a:pt x="1530" y="4358"/>
                    <a:pt x="951" y="5516"/>
                    <a:pt x="93" y="6188"/>
                  </a:cubicBezTo>
                  <a:cubicBezTo>
                    <a:pt x="1" y="6188"/>
                    <a:pt x="1" y="6281"/>
                    <a:pt x="1" y="6374"/>
                  </a:cubicBezTo>
                  <a:cubicBezTo>
                    <a:pt x="66" y="6439"/>
                    <a:pt x="131" y="6515"/>
                    <a:pt x="196" y="6515"/>
                  </a:cubicBezTo>
                  <a:cubicBezTo>
                    <a:pt x="223" y="6515"/>
                    <a:pt x="251" y="6501"/>
                    <a:pt x="279" y="6466"/>
                  </a:cubicBezTo>
                  <a:cubicBezTo>
                    <a:pt x="1345" y="5702"/>
                    <a:pt x="1924" y="4543"/>
                    <a:pt x="1924" y="3291"/>
                  </a:cubicBezTo>
                  <a:cubicBezTo>
                    <a:pt x="1924" y="2619"/>
                    <a:pt x="1832" y="2040"/>
                    <a:pt x="1530" y="1461"/>
                  </a:cubicBezTo>
                  <a:cubicBezTo>
                    <a:pt x="1252" y="881"/>
                    <a:pt x="858" y="395"/>
                    <a:pt x="371" y="1"/>
                  </a:cubicBezTo>
                  <a:close/>
                </a:path>
              </a:pathLst>
            </a:custGeom>
            <a:solidFill>
              <a:schemeClr val="dk1"/>
            </a:solidFill>
            <a:ln>
              <a:noFill/>
            </a:ln>
          </p:spPr>
          <p:style>
            <a:lnRef idx="0"/>
            <a:fillRef idx="0"/>
            <a:effectRef idx="0"/>
            <a:fontRef idx="minor"/>
          </p:style>
        </p:sp>
        <p:sp>
          <p:nvSpPr>
            <p:cNvPr id="1069" name="CustomShape 12"/>
            <p:cNvSpPr/>
            <p:nvPr/>
          </p:nvSpPr>
          <p:spPr>
            <a:xfrm>
              <a:off x="1750680" y="1552320"/>
              <a:ext cx="138600" cy="138600"/>
            </a:xfrm>
            <a:custGeom>
              <a:avLst/>
              <a:gdLst/>
              <a:ahLst/>
              <a:rect l="l" t="t" r="r" b="b"/>
              <a:pathLst>
                <a:path w="4451" h="4451">
                  <a:moveTo>
                    <a:pt x="2225" y="395"/>
                  </a:moveTo>
                  <a:cubicBezTo>
                    <a:pt x="3199" y="395"/>
                    <a:pt x="4056" y="1159"/>
                    <a:pt x="4056" y="2225"/>
                  </a:cubicBezTo>
                  <a:cubicBezTo>
                    <a:pt x="4056" y="3199"/>
                    <a:pt x="3199" y="3964"/>
                    <a:pt x="2225" y="3964"/>
                  </a:cubicBezTo>
                  <a:cubicBezTo>
                    <a:pt x="1275" y="3964"/>
                    <a:pt x="394" y="3199"/>
                    <a:pt x="394" y="2225"/>
                  </a:cubicBezTo>
                  <a:cubicBezTo>
                    <a:pt x="394" y="1159"/>
                    <a:pt x="1275" y="395"/>
                    <a:pt x="2225" y="395"/>
                  </a:cubicBezTo>
                  <a:close/>
                  <a:moveTo>
                    <a:pt x="2225" y="1"/>
                  </a:moveTo>
                  <a:cubicBezTo>
                    <a:pt x="974" y="1"/>
                    <a:pt x="0" y="974"/>
                    <a:pt x="0" y="2225"/>
                  </a:cubicBezTo>
                  <a:cubicBezTo>
                    <a:pt x="0" y="3384"/>
                    <a:pt x="974" y="4450"/>
                    <a:pt x="2225" y="4450"/>
                  </a:cubicBezTo>
                  <a:cubicBezTo>
                    <a:pt x="3477" y="4450"/>
                    <a:pt x="4450" y="3384"/>
                    <a:pt x="4450" y="2225"/>
                  </a:cubicBezTo>
                  <a:cubicBezTo>
                    <a:pt x="4450" y="974"/>
                    <a:pt x="3477" y="1"/>
                    <a:pt x="2225" y="1"/>
                  </a:cubicBezTo>
                  <a:close/>
                </a:path>
              </a:pathLst>
            </a:custGeom>
            <a:solidFill>
              <a:schemeClr val="dk1"/>
            </a:solidFill>
            <a:ln>
              <a:noFill/>
            </a:ln>
          </p:spPr>
          <p:style>
            <a:lnRef idx="0"/>
            <a:fillRef idx="0"/>
            <a:effectRef idx="0"/>
            <a:fontRef idx="minor"/>
          </p:style>
        </p:sp>
        <p:sp>
          <p:nvSpPr>
            <p:cNvPr id="1070" name="CustomShape 13"/>
            <p:cNvSpPr/>
            <p:nvPr/>
          </p:nvSpPr>
          <p:spPr>
            <a:xfrm>
              <a:off x="1778040" y="1467720"/>
              <a:ext cx="84240" cy="75600"/>
            </a:xfrm>
            <a:custGeom>
              <a:avLst/>
              <a:gdLst/>
              <a:ahLst/>
              <a:rect l="l" t="t" r="r" b="b"/>
              <a:pathLst>
                <a:path w="2712" h="2434">
                  <a:moveTo>
                    <a:pt x="2016" y="394"/>
                  </a:moveTo>
                  <a:cubicBezTo>
                    <a:pt x="2132" y="394"/>
                    <a:pt x="2225" y="487"/>
                    <a:pt x="2225" y="695"/>
                  </a:cubicBezTo>
                  <a:lnTo>
                    <a:pt x="2225" y="2040"/>
                  </a:lnTo>
                  <a:lnTo>
                    <a:pt x="487" y="2040"/>
                  </a:lnTo>
                  <a:lnTo>
                    <a:pt x="487" y="695"/>
                  </a:lnTo>
                  <a:cubicBezTo>
                    <a:pt x="487" y="487"/>
                    <a:pt x="579" y="394"/>
                    <a:pt x="672" y="394"/>
                  </a:cubicBezTo>
                  <a:close/>
                  <a:moveTo>
                    <a:pt x="672" y="0"/>
                  </a:moveTo>
                  <a:cubicBezTo>
                    <a:pt x="278" y="0"/>
                    <a:pt x="0" y="301"/>
                    <a:pt x="0" y="695"/>
                  </a:cubicBezTo>
                  <a:lnTo>
                    <a:pt x="0" y="2225"/>
                  </a:lnTo>
                  <a:cubicBezTo>
                    <a:pt x="0" y="2318"/>
                    <a:pt x="93" y="2434"/>
                    <a:pt x="185" y="2434"/>
                  </a:cubicBezTo>
                  <a:lnTo>
                    <a:pt x="2503" y="2434"/>
                  </a:lnTo>
                  <a:cubicBezTo>
                    <a:pt x="2596" y="2434"/>
                    <a:pt x="2712" y="2318"/>
                    <a:pt x="2712" y="2225"/>
                  </a:cubicBezTo>
                  <a:lnTo>
                    <a:pt x="2712" y="695"/>
                  </a:lnTo>
                  <a:cubicBezTo>
                    <a:pt x="2712" y="301"/>
                    <a:pt x="2410" y="0"/>
                    <a:pt x="2016" y="0"/>
                  </a:cubicBezTo>
                  <a:close/>
                </a:path>
              </a:pathLst>
            </a:custGeom>
            <a:solidFill>
              <a:schemeClr val="dk1"/>
            </a:solidFill>
            <a:ln>
              <a:noFill/>
            </a:ln>
          </p:spPr>
          <p:style>
            <a:lnRef idx="0"/>
            <a:fillRef idx="0"/>
            <a:effectRef idx="0"/>
            <a:fontRef idx="minor"/>
          </p:style>
        </p:sp>
        <p:sp>
          <p:nvSpPr>
            <p:cNvPr id="1071" name="CustomShape 14"/>
            <p:cNvSpPr/>
            <p:nvPr/>
          </p:nvSpPr>
          <p:spPr>
            <a:xfrm>
              <a:off x="1772280" y="1398960"/>
              <a:ext cx="80640" cy="68400"/>
            </a:xfrm>
            <a:custGeom>
              <a:avLst/>
              <a:gdLst/>
              <a:ahLst/>
              <a:rect l="l" t="t" r="r" b="b"/>
              <a:pathLst>
                <a:path w="2597" h="2203">
                  <a:moveTo>
                    <a:pt x="1530" y="371"/>
                  </a:moveTo>
                  <a:cubicBezTo>
                    <a:pt x="1832" y="371"/>
                    <a:pt x="2110" y="580"/>
                    <a:pt x="2202" y="858"/>
                  </a:cubicBezTo>
                  <a:lnTo>
                    <a:pt x="580" y="858"/>
                  </a:lnTo>
                  <a:cubicBezTo>
                    <a:pt x="673" y="673"/>
                    <a:pt x="951" y="371"/>
                    <a:pt x="1530" y="371"/>
                  </a:cubicBezTo>
                  <a:close/>
                  <a:moveTo>
                    <a:pt x="2202" y="1345"/>
                  </a:moveTo>
                  <a:cubicBezTo>
                    <a:pt x="2110" y="1530"/>
                    <a:pt x="1832" y="1739"/>
                    <a:pt x="1530" y="1739"/>
                  </a:cubicBezTo>
                  <a:cubicBezTo>
                    <a:pt x="1252" y="1739"/>
                    <a:pt x="951" y="1530"/>
                    <a:pt x="858" y="1345"/>
                  </a:cubicBezTo>
                  <a:close/>
                  <a:moveTo>
                    <a:pt x="1530" y="1"/>
                  </a:moveTo>
                  <a:cubicBezTo>
                    <a:pt x="580" y="1"/>
                    <a:pt x="93" y="673"/>
                    <a:pt x="1" y="1043"/>
                  </a:cubicBezTo>
                  <a:cubicBezTo>
                    <a:pt x="1" y="1159"/>
                    <a:pt x="93" y="1345"/>
                    <a:pt x="186" y="1345"/>
                  </a:cubicBezTo>
                  <a:lnTo>
                    <a:pt x="464" y="1345"/>
                  </a:lnTo>
                  <a:cubicBezTo>
                    <a:pt x="580" y="1831"/>
                    <a:pt x="951" y="2202"/>
                    <a:pt x="1530" y="2202"/>
                  </a:cubicBezTo>
                  <a:cubicBezTo>
                    <a:pt x="2110" y="2202"/>
                    <a:pt x="2596" y="1739"/>
                    <a:pt x="2596" y="1043"/>
                  </a:cubicBezTo>
                  <a:cubicBezTo>
                    <a:pt x="2596" y="464"/>
                    <a:pt x="2110" y="1"/>
                    <a:pt x="1530" y="1"/>
                  </a:cubicBezTo>
                  <a:close/>
                </a:path>
              </a:pathLst>
            </a:custGeom>
            <a:solidFill>
              <a:schemeClr val="dk1"/>
            </a:solidFill>
            <a:ln>
              <a:noFill/>
            </a:ln>
          </p:spPr>
          <p:style>
            <a:lnRef idx="0"/>
            <a:fillRef idx="0"/>
            <a:effectRef idx="0"/>
            <a:fontRef idx="minor"/>
          </p:style>
        </p:sp>
        <p:sp>
          <p:nvSpPr>
            <p:cNvPr id="1072" name="CustomShape 15"/>
            <p:cNvSpPr/>
            <p:nvPr/>
          </p:nvSpPr>
          <p:spPr>
            <a:xfrm>
              <a:off x="1959120" y="1616040"/>
              <a:ext cx="84240" cy="74880"/>
            </a:xfrm>
            <a:custGeom>
              <a:avLst/>
              <a:gdLst/>
              <a:ahLst/>
              <a:rect l="l" t="t" r="r" b="b"/>
              <a:pathLst>
                <a:path w="2713" h="2411">
                  <a:moveTo>
                    <a:pt x="2017" y="371"/>
                  </a:moveTo>
                  <a:cubicBezTo>
                    <a:pt x="2133" y="371"/>
                    <a:pt x="2226" y="464"/>
                    <a:pt x="2226" y="579"/>
                  </a:cubicBezTo>
                  <a:lnTo>
                    <a:pt x="2226" y="1924"/>
                  </a:lnTo>
                  <a:lnTo>
                    <a:pt x="488" y="1924"/>
                  </a:lnTo>
                  <a:lnTo>
                    <a:pt x="488" y="579"/>
                  </a:lnTo>
                  <a:cubicBezTo>
                    <a:pt x="488" y="464"/>
                    <a:pt x="580" y="371"/>
                    <a:pt x="673" y="371"/>
                  </a:cubicBezTo>
                  <a:close/>
                  <a:moveTo>
                    <a:pt x="673" y="0"/>
                  </a:moveTo>
                  <a:cubicBezTo>
                    <a:pt x="279" y="0"/>
                    <a:pt x="1" y="278"/>
                    <a:pt x="1" y="579"/>
                  </a:cubicBezTo>
                  <a:lnTo>
                    <a:pt x="1" y="2109"/>
                  </a:lnTo>
                  <a:cubicBezTo>
                    <a:pt x="1" y="2318"/>
                    <a:pt x="94" y="2410"/>
                    <a:pt x="186" y="2410"/>
                  </a:cubicBezTo>
                  <a:lnTo>
                    <a:pt x="2504" y="2410"/>
                  </a:lnTo>
                  <a:cubicBezTo>
                    <a:pt x="2597" y="2410"/>
                    <a:pt x="2712" y="2318"/>
                    <a:pt x="2712" y="2109"/>
                  </a:cubicBezTo>
                  <a:lnTo>
                    <a:pt x="2712" y="579"/>
                  </a:lnTo>
                  <a:cubicBezTo>
                    <a:pt x="2712" y="278"/>
                    <a:pt x="2411" y="0"/>
                    <a:pt x="2017" y="0"/>
                  </a:cubicBezTo>
                  <a:close/>
                </a:path>
              </a:pathLst>
            </a:custGeom>
            <a:solidFill>
              <a:schemeClr val="dk1"/>
            </a:solidFill>
            <a:ln>
              <a:noFill/>
            </a:ln>
          </p:spPr>
          <p:style>
            <a:lnRef idx="0"/>
            <a:fillRef idx="0"/>
            <a:effectRef idx="0"/>
            <a:fontRef idx="minor"/>
          </p:style>
        </p:sp>
        <p:sp>
          <p:nvSpPr>
            <p:cNvPr id="1073" name="CustomShape 16"/>
            <p:cNvSpPr/>
            <p:nvPr/>
          </p:nvSpPr>
          <p:spPr>
            <a:xfrm>
              <a:off x="1953360" y="1543680"/>
              <a:ext cx="80640" cy="68400"/>
            </a:xfrm>
            <a:custGeom>
              <a:avLst/>
              <a:gdLst/>
              <a:ahLst/>
              <a:rect l="l" t="t" r="r" b="b"/>
              <a:pathLst>
                <a:path w="2597" h="2203">
                  <a:moveTo>
                    <a:pt x="1530" y="464"/>
                  </a:moveTo>
                  <a:cubicBezTo>
                    <a:pt x="1831" y="464"/>
                    <a:pt x="2109" y="673"/>
                    <a:pt x="2202" y="951"/>
                  </a:cubicBezTo>
                  <a:lnTo>
                    <a:pt x="580" y="951"/>
                  </a:lnTo>
                  <a:cubicBezTo>
                    <a:pt x="673" y="673"/>
                    <a:pt x="951" y="464"/>
                    <a:pt x="1530" y="464"/>
                  </a:cubicBezTo>
                  <a:close/>
                  <a:moveTo>
                    <a:pt x="2202" y="1345"/>
                  </a:moveTo>
                  <a:cubicBezTo>
                    <a:pt x="2109" y="1623"/>
                    <a:pt x="1831" y="1831"/>
                    <a:pt x="1530" y="1831"/>
                  </a:cubicBezTo>
                  <a:cubicBezTo>
                    <a:pt x="1252" y="1831"/>
                    <a:pt x="951" y="1623"/>
                    <a:pt x="858" y="1345"/>
                  </a:cubicBezTo>
                  <a:close/>
                  <a:moveTo>
                    <a:pt x="1530" y="1"/>
                  </a:moveTo>
                  <a:cubicBezTo>
                    <a:pt x="580" y="1"/>
                    <a:pt x="93" y="765"/>
                    <a:pt x="0" y="1043"/>
                  </a:cubicBezTo>
                  <a:cubicBezTo>
                    <a:pt x="0" y="1252"/>
                    <a:pt x="93" y="1345"/>
                    <a:pt x="186" y="1345"/>
                  </a:cubicBezTo>
                  <a:lnTo>
                    <a:pt x="464" y="1345"/>
                  </a:lnTo>
                  <a:cubicBezTo>
                    <a:pt x="580" y="1831"/>
                    <a:pt x="951" y="2202"/>
                    <a:pt x="1530" y="2202"/>
                  </a:cubicBezTo>
                  <a:cubicBezTo>
                    <a:pt x="2109" y="2202"/>
                    <a:pt x="2596" y="1739"/>
                    <a:pt x="2596" y="1159"/>
                  </a:cubicBezTo>
                  <a:cubicBezTo>
                    <a:pt x="2596" y="580"/>
                    <a:pt x="2109" y="1"/>
                    <a:pt x="1530" y="1"/>
                  </a:cubicBezTo>
                  <a:close/>
                </a:path>
              </a:pathLst>
            </a:custGeom>
            <a:solidFill>
              <a:schemeClr val="dk1"/>
            </a:solidFill>
            <a:ln>
              <a:noFill/>
            </a:ln>
          </p:spPr>
          <p:style>
            <a:lnRef idx="0"/>
            <a:fillRef idx="0"/>
            <a:effectRef idx="0"/>
            <a:fontRef idx="minor"/>
          </p:style>
        </p:sp>
        <p:sp>
          <p:nvSpPr>
            <p:cNvPr id="1074" name="CustomShape 17"/>
            <p:cNvSpPr/>
            <p:nvPr/>
          </p:nvSpPr>
          <p:spPr>
            <a:xfrm>
              <a:off x="1778040" y="1766520"/>
              <a:ext cx="84240" cy="74880"/>
            </a:xfrm>
            <a:custGeom>
              <a:avLst/>
              <a:gdLst/>
              <a:ahLst/>
              <a:rect l="l" t="t" r="r" b="b"/>
              <a:pathLst>
                <a:path w="2712" h="2411">
                  <a:moveTo>
                    <a:pt x="2016" y="487"/>
                  </a:moveTo>
                  <a:cubicBezTo>
                    <a:pt x="2132" y="487"/>
                    <a:pt x="2225" y="580"/>
                    <a:pt x="2225" y="673"/>
                  </a:cubicBezTo>
                  <a:lnTo>
                    <a:pt x="2225" y="2017"/>
                  </a:lnTo>
                  <a:lnTo>
                    <a:pt x="487" y="2017"/>
                  </a:lnTo>
                  <a:lnTo>
                    <a:pt x="487" y="673"/>
                  </a:lnTo>
                  <a:cubicBezTo>
                    <a:pt x="487" y="580"/>
                    <a:pt x="579" y="487"/>
                    <a:pt x="672" y="487"/>
                  </a:cubicBezTo>
                  <a:close/>
                  <a:moveTo>
                    <a:pt x="672" y="0"/>
                  </a:moveTo>
                  <a:cubicBezTo>
                    <a:pt x="278" y="0"/>
                    <a:pt x="0" y="279"/>
                    <a:pt x="0" y="673"/>
                  </a:cubicBezTo>
                  <a:lnTo>
                    <a:pt x="0" y="2225"/>
                  </a:lnTo>
                  <a:cubicBezTo>
                    <a:pt x="0" y="2318"/>
                    <a:pt x="93" y="2411"/>
                    <a:pt x="185" y="2411"/>
                  </a:cubicBezTo>
                  <a:lnTo>
                    <a:pt x="2503" y="2411"/>
                  </a:lnTo>
                  <a:cubicBezTo>
                    <a:pt x="2596" y="2411"/>
                    <a:pt x="2712" y="2318"/>
                    <a:pt x="2712" y="2225"/>
                  </a:cubicBezTo>
                  <a:lnTo>
                    <a:pt x="2712" y="673"/>
                  </a:lnTo>
                  <a:cubicBezTo>
                    <a:pt x="2712" y="279"/>
                    <a:pt x="2410" y="0"/>
                    <a:pt x="2016" y="0"/>
                  </a:cubicBezTo>
                  <a:close/>
                </a:path>
              </a:pathLst>
            </a:custGeom>
            <a:solidFill>
              <a:schemeClr val="dk1"/>
            </a:solidFill>
            <a:ln>
              <a:noFill/>
            </a:ln>
          </p:spPr>
          <p:style>
            <a:lnRef idx="0"/>
            <a:fillRef idx="0"/>
            <a:effectRef idx="0"/>
            <a:fontRef idx="minor"/>
          </p:style>
        </p:sp>
        <p:sp>
          <p:nvSpPr>
            <p:cNvPr id="1075" name="CustomShape 18"/>
            <p:cNvSpPr/>
            <p:nvPr/>
          </p:nvSpPr>
          <p:spPr>
            <a:xfrm>
              <a:off x="1772280" y="1697040"/>
              <a:ext cx="80640" cy="69120"/>
            </a:xfrm>
            <a:custGeom>
              <a:avLst/>
              <a:gdLst/>
              <a:ahLst/>
              <a:rect l="l" t="t" r="r" b="b"/>
              <a:pathLst>
                <a:path w="2597" h="2226">
                  <a:moveTo>
                    <a:pt x="1530" y="487"/>
                  </a:moveTo>
                  <a:cubicBezTo>
                    <a:pt x="1832" y="487"/>
                    <a:pt x="2110" y="673"/>
                    <a:pt x="2202" y="881"/>
                  </a:cubicBezTo>
                  <a:lnTo>
                    <a:pt x="580" y="881"/>
                  </a:lnTo>
                  <a:cubicBezTo>
                    <a:pt x="673" y="673"/>
                    <a:pt x="951" y="487"/>
                    <a:pt x="1530" y="487"/>
                  </a:cubicBezTo>
                  <a:close/>
                  <a:moveTo>
                    <a:pt x="2202" y="1345"/>
                  </a:moveTo>
                  <a:cubicBezTo>
                    <a:pt x="2110" y="1646"/>
                    <a:pt x="1832" y="1831"/>
                    <a:pt x="1530" y="1831"/>
                  </a:cubicBezTo>
                  <a:cubicBezTo>
                    <a:pt x="1252" y="1831"/>
                    <a:pt x="951" y="1646"/>
                    <a:pt x="858" y="1345"/>
                  </a:cubicBezTo>
                  <a:close/>
                  <a:moveTo>
                    <a:pt x="1530" y="1"/>
                  </a:moveTo>
                  <a:cubicBezTo>
                    <a:pt x="580" y="1"/>
                    <a:pt x="93" y="673"/>
                    <a:pt x="1" y="1067"/>
                  </a:cubicBezTo>
                  <a:cubicBezTo>
                    <a:pt x="1" y="1159"/>
                    <a:pt x="93" y="1345"/>
                    <a:pt x="186" y="1345"/>
                  </a:cubicBezTo>
                  <a:lnTo>
                    <a:pt x="464" y="1345"/>
                  </a:lnTo>
                  <a:cubicBezTo>
                    <a:pt x="580" y="1831"/>
                    <a:pt x="951" y="2225"/>
                    <a:pt x="1530" y="2225"/>
                  </a:cubicBezTo>
                  <a:cubicBezTo>
                    <a:pt x="2110" y="2225"/>
                    <a:pt x="2596" y="1739"/>
                    <a:pt x="2596" y="1159"/>
                  </a:cubicBezTo>
                  <a:cubicBezTo>
                    <a:pt x="2596" y="487"/>
                    <a:pt x="2110" y="1"/>
                    <a:pt x="1530" y="1"/>
                  </a:cubicBezTo>
                  <a:close/>
                </a:path>
              </a:pathLst>
            </a:custGeom>
            <a:solidFill>
              <a:schemeClr val="dk1"/>
            </a:solidFill>
            <a:ln>
              <a:noFill/>
            </a:ln>
          </p:spPr>
          <p:style>
            <a:lnRef idx="0"/>
            <a:fillRef idx="0"/>
            <a:effectRef idx="0"/>
            <a:fontRef idx="minor"/>
          </p:style>
        </p:sp>
        <p:sp>
          <p:nvSpPr>
            <p:cNvPr id="1076" name="CustomShape 19"/>
            <p:cNvSpPr/>
            <p:nvPr/>
          </p:nvSpPr>
          <p:spPr>
            <a:xfrm>
              <a:off x="1605960" y="1621800"/>
              <a:ext cx="81360" cy="74880"/>
            </a:xfrm>
            <a:custGeom>
              <a:avLst/>
              <a:gdLst/>
              <a:ahLst/>
              <a:rect l="l" t="t" r="r" b="b"/>
              <a:pathLst>
                <a:path w="2620" h="2411">
                  <a:moveTo>
                    <a:pt x="1947" y="394"/>
                  </a:moveTo>
                  <a:cubicBezTo>
                    <a:pt x="2133" y="394"/>
                    <a:pt x="2225" y="487"/>
                    <a:pt x="2225" y="673"/>
                  </a:cubicBezTo>
                  <a:lnTo>
                    <a:pt x="2225" y="2017"/>
                  </a:lnTo>
                  <a:lnTo>
                    <a:pt x="394" y="2017"/>
                  </a:lnTo>
                  <a:lnTo>
                    <a:pt x="394" y="673"/>
                  </a:lnTo>
                  <a:cubicBezTo>
                    <a:pt x="394" y="487"/>
                    <a:pt x="487" y="394"/>
                    <a:pt x="580" y="394"/>
                  </a:cubicBezTo>
                  <a:close/>
                  <a:moveTo>
                    <a:pt x="580" y="0"/>
                  </a:moveTo>
                  <a:cubicBezTo>
                    <a:pt x="302" y="0"/>
                    <a:pt x="0" y="279"/>
                    <a:pt x="0" y="673"/>
                  </a:cubicBezTo>
                  <a:lnTo>
                    <a:pt x="0" y="2225"/>
                  </a:lnTo>
                  <a:cubicBezTo>
                    <a:pt x="0" y="2318"/>
                    <a:pt x="116" y="2411"/>
                    <a:pt x="209" y="2411"/>
                  </a:cubicBezTo>
                  <a:lnTo>
                    <a:pt x="2434" y="2411"/>
                  </a:lnTo>
                  <a:cubicBezTo>
                    <a:pt x="2526" y="2411"/>
                    <a:pt x="2619" y="2318"/>
                    <a:pt x="2619" y="2225"/>
                  </a:cubicBezTo>
                  <a:lnTo>
                    <a:pt x="2619" y="673"/>
                  </a:lnTo>
                  <a:cubicBezTo>
                    <a:pt x="2619" y="279"/>
                    <a:pt x="2318" y="0"/>
                    <a:pt x="1947" y="0"/>
                  </a:cubicBezTo>
                  <a:close/>
                </a:path>
              </a:pathLst>
            </a:custGeom>
            <a:solidFill>
              <a:schemeClr val="dk1"/>
            </a:solidFill>
            <a:ln>
              <a:noFill/>
            </a:ln>
          </p:spPr>
          <p:style>
            <a:lnRef idx="0"/>
            <a:fillRef idx="0"/>
            <a:effectRef idx="0"/>
            <a:fontRef idx="minor"/>
          </p:style>
        </p:sp>
        <p:sp>
          <p:nvSpPr>
            <p:cNvPr id="1077" name="CustomShape 20"/>
            <p:cNvSpPr/>
            <p:nvPr/>
          </p:nvSpPr>
          <p:spPr>
            <a:xfrm>
              <a:off x="1597320" y="1552320"/>
              <a:ext cx="84240" cy="69120"/>
            </a:xfrm>
            <a:custGeom>
              <a:avLst/>
              <a:gdLst/>
              <a:ahLst/>
              <a:rect l="l" t="t" r="r" b="b"/>
              <a:pathLst>
                <a:path w="2712" h="2226">
                  <a:moveTo>
                    <a:pt x="1553" y="395"/>
                  </a:moveTo>
                  <a:cubicBezTo>
                    <a:pt x="1831" y="395"/>
                    <a:pt x="2132" y="580"/>
                    <a:pt x="2225" y="881"/>
                  </a:cubicBezTo>
                  <a:lnTo>
                    <a:pt x="580" y="881"/>
                  </a:lnTo>
                  <a:cubicBezTo>
                    <a:pt x="672" y="673"/>
                    <a:pt x="974" y="395"/>
                    <a:pt x="1553" y="395"/>
                  </a:cubicBezTo>
                  <a:close/>
                  <a:moveTo>
                    <a:pt x="2225" y="1252"/>
                  </a:moveTo>
                  <a:cubicBezTo>
                    <a:pt x="2132" y="1553"/>
                    <a:pt x="1831" y="1739"/>
                    <a:pt x="1553" y="1739"/>
                  </a:cubicBezTo>
                  <a:cubicBezTo>
                    <a:pt x="1252" y="1739"/>
                    <a:pt x="1066" y="1553"/>
                    <a:pt x="974" y="1252"/>
                  </a:cubicBezTo>
                  <a:close/>
                  <a:moveTo>
                    <a:pt x="1553" y="1"/>
                  </a:moveTo>
                  <a:cubicBezTo>
                    <a:pt x="580" y="1"/>
                    <a:pt x="93" y="673"/>
                    <a:pt x="0" y="1067"/>
                  </a:cubicBezTo>
                  <a:cubicBezTo>
                    <a:pt x="0" y="1159"/>
                    <a:pt x="93" y="1252"/>
                    <a:pt x="186" y="1252"/>
                  </a:cubicBezTo>
                  <a:lnTo>
                    <a:pt x="487" y="1252"/>
                  </a:lnTo>
                  <a:cubicBezTo>
                    <a:pt x="580" y="1832"/>
                    <a:pt x="1066" y="2225"/>
                    <a:pt x="1553" y="2225"/>
                  </a:cubicBezTo>
                  <a:cubicBezTo>
                    <a:pt x="2225" y="2225"/>
                    <a:pt x="2712" y="1646"/>
                    <a:pt x="2712" y="1067"/>
                  </a:cubicBezTo>
                  <a:cubicBezTo>
                    <a:pt x="2712" y="487"/>
                    <a:pt x="2225" y="1"/>
                    <a:pt x="1553" y="1"/>
                  </a:cubicBezTo>
                  <a:close/>
                </a:path>
              </a:pathLst>
            </a:custGeom>
            <a:solidFill>
              <a:schemeClr val="dk1"/>
            </a:solidFill>
            <a:ln>
              <a:noFill/>
            </a:ln>
          </p:spPr>
          <p:style>
            <a:lnRef idx="0"/>
            <a:fillRef idx="0"/>
            <a:effectRef idx="0"/>
            <a:fontRef idx="minor"/>
          </p:style>
        </p:sp>
        <p:sp>
          <p:nvSpPr>
            <p:cNvPr id="1078" name="CustomShape 21"/>
            <p:cNvSpPr/>
            <p:nvPr/>
          </p:nvSpPr>
          <p:spPr>
            <a:xfrm>
              <a:off x="1796400" y="1573560"/>
              <a:ext cx="48240" cy="96480"/>
            </a:xfrm>
            <a:custGeom>
              <a:avLst/>
              <a:gdLst/>
              <a:ahLst/>
              <a:rect l="l" t="t" r="r" b="b"/>
              <a:pathLst>
                <a:path w="1554" h="3107">
                  <a:moveTo>
                    <a:pt x="765" y="1"/>
                  </a:moveTo>
                  <a:cubicBezTo>
                    <a:pt x="673" y="1"/>
                    <a:pt x="580" y="93"/>
                    <a:pt x="580" y="209"/>
                  </a:cubicBezTo>
                  <a:lnTo>
                    <a:pt x="580" y="302"/>
                  </a:lnTo>
                  <a:cubicBezTo>
                    <a:pt x="186" y="395"/>
                    <a:pt x="0" y="673"/>
                    <a:pt x="0" y="974"/>
                  </a:cubicBezTo>
                  <a:cubicBezTo>
                    <a:pt x="0" y="1461"/>
                    <a:pt x="279" y="1739"/>
                    <a:pt x="673" y="1739"/>
                  </a:cubicBezTo>
                  <a:lnTo>
                    <a:pt x="858" y="1739"/>
                  </a:lnTo>
                  <a:cubicBezTo>
                    <a:pt x="974" y="1739"/>
                    <a:pt x="1159" y="1832"/>
                    <a:pt x="1159" y="2040"/>
                  </a:cubicBezTo>
                  <a:cubicBezTo>
                    <a:pt x="1159" y="2226"/>
                    <a:pt x="974" y="2318"/>
                    <a:pt x="858" y="2318"/>
                  </a:cubicBezTo>
                  <a:lnTo>
                    <a:pt x="673" y="2318"/>
                  </a:lnTo>
                  <a:cubicBezTo>
                    <a:pt x="487" y="2318"/>
                    <a:pt x="394" y="2226"/>
                    <a:pt x="394" y="2133"/>
                  </a:cubicBezTo>
                  <a:cubicBezTo>
                    <a:pt x="394" y="1947"/>
                    <a:pt x="279" y="1947"/>
                    <a:pt x="186" y="1947"/>
                  </a:cubicBezTo>
                  <a:cubicBezTo>
                    <a:pt x="93" y="1947"/>
                    <a:pt x="0" y="1947"/>
                    <a:pt x="0" y="2133"/>
                  </a:cubicBezTo>
                  <a:cubicBezTo>
                    <a:pt x="0" y="2411"/>
                    <a:pt x="186" y="2712"/>
                    <a:pt x="580" y="2712"/>
                  </a:cubicBezTo>
                  <a:lnTo>
                    <a:pt x="580" y="2898"/>
                  </a:lnTo>
                  <a:cubicBezTo>
                    <a:pt x="580" y="2990"/>
                    <a:pt x="673" y="3106"/>
                    <a:pt x="765" y="3106"/>
                  </a:cubicBezTo>
                  <a:cubicBezTo>
                    <a:pt x="858" y="3106"/>
                    <a:pt x="974" y="2990"/>
                    <a:pt x="974" y="2898"/>
                  </a:cubicBezTo>
                  <a:lnTo>
                    <a:pt x="974" y="2712"/>
                  </a:lnTo>
                  <a:cubicBezTo>
                    <a:pt x="1345" y="2712"/>
                    <a:pt x="1553" y="2411"/>
                    <a:pt x="1553" y="2040"/>
                  </a:cubicBezTo>
                  <a:cubicBezTo>
                    <a:pt x="1553" y="1646"/>
                    <a:pt x="1252" y="1368"/>
                    <a:pt x="858" y="1368"/>
                  </a:cubicBezTo>
                  <a:lnTo>
                    <a:pt x="673" y="1368"/>
                  </a:lnTo>
                  <a:cubicBezTo>
                    <a:pt x="580" y="1368"/>
                    <a:pt x="394" y="1160"/>
                    <a:pt x="394" y="974"/>
                  </a:cubicBezTo>
                  <a:cubicBezTo>
                    <a:pt x="394" y="881"/>
                    <a:pt x="580" y="673"/>
                    <a:pt x="673" y="673"/>
                  </a:cubicBezTo>
                  <a:lnTo>
                    <a:pt x="974" y="673"/>
                  </a:lnTo>
                  <a:cubicBezTo>
                    <a:pt x="1067" y="673"/>
                    <a:pt x="1159" y="789"/>
                    <a:pt x="1159" y="974"/>
                  </a:cubicBezTo>
                  <a:lnTo>
                    <a:pt x="1159" y="1067"/>
                  </a:lnTo>
                  <a:cubicBezTo>
                    <a:pt x="1159" y="1160"/>
                    <a:pt x="1252" y="1252"/>
                    <a:pt x="1345" y="1252"/>
                  </a:cubicBezTo>
                  <a:cubicBezTo>
                    <a:pt x="1437" y="1252"/>
                    <a:pt x="1553" y="1160"/>
                    <a:pt x="1553" y="1067"/>
                  </a:cubicBezTo>
                  <a:lnTo>
                    <a:pt x="1553" y="974"/>
                  </a:lnTo>
                  <a:cubicBezTo>
                    <a:pt x="1553" y="580"/>
                    <a:pt x="1345" y="302"/>
                    <a:pt x="974" y="302"/>
                  </a:cubicBezTo>
                  <a:lnTo>
                    <a:pt x="974" y="209"/>
                  </a:lnTo>
                  <a:cubicBezTo>
                    <a:pt x="974" y="93"/>
                    <a:pt x="858" y="1"/>
                    <a:pt x="765" y="1"/>
                  </a:cubicBezTo>
                  <a:close/>
                </a:path>
              </a:pathLst>
            </a:custGeom>
            <a:solidFill>
              <a:schemeClr val="dk1"/>
            </a:solidFill>
            <a:ln>
              <a:noFill/>
            </a:ln>
          </p:spPr>
          <p:style>
            <a:lnRef idx="0"/>
            <a:fillRef idx="0"/>
            <a:effectRef idx="0"/>
            <a:fontRef idx="minor"/>
          </p:style>
        </p:sp>
      </p:grpSp>
      <p:pic>
        <p:nvPicPr>
          <p:cNvPr id="1079" name="Google Shape;914;p81" descr=""/>
          <p:cNvPicPr/>
          <p:nvPr/>
        </p:nvPicPr>
        <p:blipFill>
          <a:blip r:embed="rId1"/>
          <a:stretch/>
        </p:blipFill>
        <p:spPr>
          <a:xfrm>
            <a:off x="3664800" y="1215360"/>
            <a:ext cx="5371920" cy="3777120"/>
          </a:xfrm>
          <a:prstGeom prst="rect">
            <a:avLst/>
          </a:prstGeom>
          <a:ln>
            <a:noFill/>
          </a:ln>
        </p:spPr>
      </p:pic>
      <p:sp>
        <p:nvSpPr>
          <p:cNvPr id="1080" name="TextShape 2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F40BC8AE-7D30-46A6-9A6B-F119ACB9967A}"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75" dur="indefinite" restart="never" nodeType="tmRoot">
          <p:childTnLst>
            <p:seq>
              <p:cTn id="376" dur="indefinite" nodeType="mainSeq">
                <p:childTnLst>
                  <p:par>
                    <p:cTn id="377" fill="hold">
                      <p:stCondLst>
                        <p:cond delay="indefinite"/>
                      </p:stCondLst>
                      <p:childTnLst>
                        <p:par>
                          <p:cTn id="378" fill="hold">
                            <p:stCondLst>
                              <p:cond delay="0"/>
                            </p:stCondLst>
                            <p:childTnLst>
                              <p:par>
                                <p:cTn id="379" nodeType="clickEffect" fill="hold" presetClass="entr" presetID="10">
                                  <p:stCondLst>
                                    <p:cond delay="0"/>
                                  </p:stCondLst>
                                  <p:childTnLst>
                                    <p:set>
                                      <p:cBhvr>
                                        <p:cTn id="380" dur="1" fill="hold">
                                          <p:stCondLst>
                                            <p:cond delay="0"/>
                                          </p:stCondLst>
                                        </p:cTn>
                                        <p:tgtEl>
                                          <p:spTgt spid="1079"/>
                                        </p:tgtEl>
                                        <p:attrNameLst>
                                          <p:attrName>style.visibility</p:attrName>
                                        </p:attrNameLst>
                                      </p:cBhvr>
                                      <p:to>
                                        <p:strVal val="visible"/>
                                      </p:to>
                                    </p:set>
                                    <p:animEffect filter="fade" transition="in">
                                      <p:cBhvr additive="repl">
                                        <p:cTn id="381" dur="1000"/>
                                        <p:tgtEl>
                                          <p:spTgt spid="1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TextShape 1"/>
          <p:cNvSpPr txBox="1"/>
          <p:nvPr/>
        </p:nvSpPr>
        <p:spPr>
          <a:xfrm>
            <a:off x="847440" y="662400"/>
            <a:ext cx="7930800" cy="572400"/>
          </a:xfrm>
          <a:prstGeom prst="rect">
            <a:avLst/>
          </a:prstGeom>
          <a:noFill/>
          <a:ln>
            <a:noFill/>
          </a:ln>
        </p:spPr>
        <p:txBody>
          <a:bodyPr tIns="91440" bIns="91440" anchor="ctr">
            <a:noAutofit/>
          </a:bodyPr>
          <a:p>
            <a:pPr>
              <a:lnSpc>
                <a:spcPct val="100000"/>
              </a:lnSpc>
              <a:tabLst>
                <a:tab algn="l" pos="0"/>
              </a:tabLst>
            </a:pPr>
            <a:r>
              <a:rPr b="0" lang="en" sz="4000" spc="-1" strike="noStrike">
                <a:solidFill>
                  <a:srgbClr val="343953"/>
                </a:solidFill>
                <a:latin typeface="Alice"/>
                <a:ea typeface="Alice"/>
              </a:rPr>
              <a:t>Problem from previous project</a:t>
            </a:r>
            <a:endParaRPr b="0" lang="en-US" sz="4000" spc="-1" strike="noStrike">
              <a:solidFill>
                <a:srgbClr val="000000"/>
              </a:solidFill>
              <a:latin typeface="Arial"/>
            </a:endParaRPr>
          </a:p>
        </p:txBody>
      </p:sp>
      <p:sp>
        <p:nvSpPr>
          <p:cNvPr id="829" name="TextShape 2"/>
          <p:cNvSpPr txBox="1"/>
          <p:nvPr/>
        </p:nvSpPr>
        <p:spPr>
          <a:xfrm>
            <a:off x="794160" y="1104840"/>
            <a:ext cx="7449120" cy="1134360"/>
          </a:xfrm>
          <a:prstGeom prst="rect">
            <a:avLst/>
          </a:prstGeom>
          <a:noFill/>
          <a:ln>
            <a:noFill/>
          </a:ln>
        </p:spPr>
        <p:txBody>
          <a:bodyPr tIns="91440" bIns="91440" anchor="ctr">
            <a:noAutofit/>
          </a:bodyPr>
          <a:p>
            <a:pPr>
              <a:lnSpc>
                <a:spcPct val="100000"/>
              </a:lnSpc>
              <a:tabLst>
                <a:tab algn="l" pos="0"/>
              </a:tabLst>
            </a:pPr>
            <a:r>
              <a:rPr b="0" lang="en" sz="2000" spc="-1" strike="noStrike">
                <a:solidFill>
                  <a:srgbClr val="343953"/>
                </a:solidFill>
                <a:latin typeface="Work Sans"/>
                <a:ea typeface="Work Sans"/>
              </a:rPr>
              <a:t>Background subtraction algorithm requires a static background, any noises will ruin the image.  </a:t>
            </a:r>
            <a:endParaRPr b="0" lang="en-US" sz="2000" spc="-1" strike="noStrike">
              <a:latin typeface="Arial"/>
            </a:endParaRPr>
          </a:p>
        </p:txBody>
      </p:sp>
      <p:pic>
        <p:nvPicPr>
          <p:cNvPr id="830" name="Google Shape;489;p37" descr=""/>
          <p:cNvPicPr/>
          <p:nvPr/>
        </p:nvPicPr>
        <p:blipFill>
          <a:blip r:embed="rId1"/>
          <a:stretch/>
        </p:blipFill>
        <p:spPr>
          <a:xfrm>
            <a:off x="1563840" y="2239200"/>
            <a:ext cx="5909760" cy="2656440"/>
          </a:xfrm>
          <a:prstGeom prst="rect">
            <a:avLst/>
          </a:prstGeom>
          <a:ln>
            <a:noFill/>
          </a:ln>
        </p:spPr>
      </p:pic>
      <p:sp>
        <p:nvSpPr>
          <p:cNvPr id="831" name="TextShape 3"/>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45F59975-D501-4915-A656-6F9C82B2C300}"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830"/>
                                        </p:tgtEl>
                                        <p:attrNameLst>
                                          <p:attrName>style.visibility</p:attrName>
                                        </p:attrNameLst>
                                      </p:cBhvr>
                                      <p:to>
                                        <p:strVal val="visible"/>
                                      </p:to>
                                    </p:set>
                                    <p:animEffect filter="fade" transition="in">
                                      <p:cBhvr additive="repl">
                                        <p:cTn id="47"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CustomShape 1"/>
          <p:cNvSpPr/>
          <p:nvPr/>
        </p:nvSpPr>
        <p:spPr>
          <a:xfrm>
            <a:off x="748080" y="3312000"/>
            <a:ext cx="360" cy="360"/>
          </a:xfrm>
          <a:custGeom>
            <a:avLst/>
            <a:gdLst/>
            <a:ahLst/>
            <a:rect l="l" t="t" r="r" b="b"/>
            <a:pathLst>
              <a:path w="8" h="1">
                <a:moveTo>
                  <a:pt x="8" y="0"/>
                </a:moveTo>
                <a:lnTo>
                  <a:pt x="8" y="0"/>
                </a:lnTo>
                <a:lnTo>
                  <a:pt x="0" y="0"/>
                </a:lnTo>
                <a:close/>
              </a:path>
            </a:pathLst>
          </a:custGeom>
          <a:solidFill>
            <a:schemeClr val="dk2"/>
          </a:solidFill>
          <a:ln>
            <a:noFill/>
          </a:ln>
        </p:spPr>
        <p:style>
          <a:lnRef idx="0"/>
          <a:fillRef idx="0"/>
          <a:effectRef idx="0"/>
          <a:fontRef idx="minor"/>
        </p:style>
      </p:sp>
      <p:sp>
        <p:nvSpPr>
          <p:cNvPr id="1082" name="CustomShape 2"/>
          <p:cNvSpPr/>
          <p:nvPr/>
        </p:nvSpPr>
        <p:spPr>
          <a:xfrm>
            <a:off x="1913040" y="3237840"/>
            <a:ext cx="360" cy="360"/>
          </a:xfrm>
          <a:custGeom>
            <a:avLst/>
            <a:gdLst/>
            <a:ahLst/>
            <a:rect l="l" t="t" r="r" b="b"/>
            <a:pathLst>
              <a:path w="1" h="1">
                <a:moveTo>
                  <a:pt x="0" y="1"/>
                </a:moveTo>
                <a:lnTo>
                  <a:pt x="0" y="1"/>
                </a:lnTo>
                <a:lnTo>
                  <a:pt x="0" y="1"/>
                </a:lnTo>
                <a:lnTo>
                  <a:pt x="0" y="1"/>
                </a:lnTo>
                <a:lnTo>
                  <a:pt x="0" y="1"/>
                </a:lnTo>
                <a:lnTo>
                  <a:pt x="0" y="1"/>
                </a:lnTo>
                <a:close/>
              </a:path>
            </a:pathLst>
          </a:custGeom>
          <a:solidFill>
            <a:schemeClr val="dk2"/>
          </a:solidFill>
          <a:ln>
            <a:noFill/>
          </a:ln>
        </p:spPr>
        <p:style>
          <a:lnRef idx="0"/>
          <a:fillRef idx="0"/>
          <a:effectRef idx="0"/>
          <a:fontRef idx="minor"/>
        </p:style>
      </p:sp>
      <p:sp>
        <p:nvSpPr>
          <p:cNvPr id="1083" name="CustomShape 3"/>
          <p:cNvSpPr/>
          <p:nvPr/>
        </p:nvSpPr>
        <p:spPr>
          <a:xfrm>
            <a:off x="1738080" y="3236400"/>
            <a:ext cx="360" cy="360"/>
          </a:xfrm>
          <a:custGeom>
            <a:avLst/>
            <a:gdLst/>
            <a:ahLst/>
            <a:rect l="l" t="t" r="r" b="b"/>
            <a:pathLst>
              <a:path w="49" h="16">
                <a:moveTo>
                  <a:pt x="1" y="15"/>
                </a:moveTo>
                <a:cubicBezTo>
                  <a:pt x="18" y="8"/>
                  <a:pt x="33" y="0"/>
                  <a:pt x="48" y="0"/>
                </a:cubicBezTo>
                <a:cubicBezTo>
                  <a:pt x="33" y="0"/>
                  <a:pt x="18" y="8"/>
                  <a:pt x="1" y="15"/>
                </a:cubicBezTo>
                <a:close/>
              </a:path>
            </a:pathLst>
          </a:custGeom>
          <a:solidFill>
            <a:schemeClr val="dk2"/>
          </a:solidFill>
          <a:ln>
            <a:noFill/>
          </a:ln>
        </p:spPr>
        <p:style>
          <a:lnRef idx="0"/>
          <a:fillRef idx="0"/>
          <a:effectRef idx="0"/>
          <a:fontRef idx="minor"/>
        </p:style>
      </p:sp>
      <p:sp>
        <p:nvSpPr>
          <p:cNvPr id="1084" name="CustomShape 4"/>
          <p:cNvSpPr/>
          <p:nvPr/>
        </p:nvSpPr>
        <p:spPr>
          <a:xfrm>
            <a:off x="729720" y="3351240"/>
            <a:ext cx="11880" cy="6480"/>
          </a:xfrm>
          <a:custGeom>
            <a:avLst/>
            <a:gdLst/>
            <a:ahLst/>
            <a:rect l="l" t="t" r="r" b="b"/>
            <a:pathLst>
              <a:path w="718" h="598">
                <a:moveTo>
                  <a:pt x="717" y="1"/>
                </a:moveTo>
                <a:lnTo>
                  <a:pt x="717" y="1"/>
                </a:lnTo>
                <a:cubicBezTo>
                  <a:pt x="458" y="63"/>
                  <a:pt x="160" y="40"/>
                  <a:pt x="48" y="324"/>
                </a:cubicBezTo>
                <a:cubicBezTo>
                  <a:pt x="1" y="441"/>
                  <a:pt x="150" y="590"/>
                  <a:pt x="269" y="598"/>
                </a:cubicBezTo>
                <a:cubicBezTo>
                  <a:pt x="273" y="598"/>
                  <a:pt x="277" y="598"/>
                  <a:pt x="281" y="598"/>
                </a:cubicBezTo>
                <a:cubicBezTo>
                  <a:pt x="666" y="598"/>
                  <a:pt x="461" y="124"/>
                  <a:pt x="717" y="1"/>
                </a:cubicBezTo>
                <a:close/>
              </a:path>
            </a:pathLst>
          </a:custGeom>
          <a:solidFill>
            <a:schemeClr val="dk2"/>
          </a:solidFill>
          <a:ln>
            <a:noFill/>
          </a:ln>
        </p:spPr>
        <p:style>
          <a:lnRef idx="0"/>
          <a:fillRef idx="0"/>
          <a:effectRef idx="0"/>
          <a:fontRef idx="minor"/>
        </p:style>
      </p:sp>
      <p:sp>
        <p:nvSpPr>
          <p:cNvPr id="1085" name="CustomShape 5"/>
          <p:cNvSpPr/>
          <p:nvPr/>
        </p:nvSpPr>
        <p:spPr>
          <a:xfrm>
            <a:off x="1255320" y="3391200"/>
            <a:ext cx="720" cy="360"/>
          </a:xfrm>
          <a:custGeom>
            <a:avLst/>
            <a:gdLst/>
            <a:ahLst/>
            <a:rect l="l" t="t" r="r" b="b"/>
            <a:pathLst>
              <a:path w="58" h="31">
                <a:moveTo>
                  <a:pt x="57" y="0"/>
                </a:moveTo>
                <a:cubicBezTo>
                  <a:pt x="40" y="8"/>
                  <a:pt x="18" y="23"/>
                  <a:pt x="1" y="31"/>
                </a:cubicBezTo>
                <a:cubicBezTo>
                  <a:pt x="25" y="23"/>
                  <a:pt x="40" y="8"/>
                  <a:pt x="57" y="0"/>
                </a:cubicBezTo>
                <a:close/>
              </a:path>
            </a:pathLst>
          </a:custGeom>
          <a:solidFill>
            <a:schemeClr val="dk2"/>
          </a:solidFill>
          <a:ln>
            <a:noFill/>
          </a:ln>
        </p:spPr>
        <p:style>
          <a:lnRef idx="0"/>
          <a:fillRef idx="0"/>
          <a:effectRef idx="0"/>
          <a:fontRef idx="minor"/>
        </p:style>
      </p:sp>
      <p:sp>
        <p:nvSpPr>
          <p:cNvPr id="1086" name="CustomShape 6"/>
          <p:cNvSpPr/>
          <p:nvPr/>
        </p:nvSpPr>
        <p:spPr>
          <a:xfrm>
            <a:off x="1255320" y="3384720"/>
            <a:ext cx="14400" cy="6120"/>
          </a:xfrm>
          <a:custGeom>
            <a:avLst/>
            <a:gdLst/>
            <a:ahLst/>
            <a:rect l="l" t="t" r="r" b="b"/>
            <a:pathLst>
              <a:path w="859" h="550">
                <a:moveTo>
                  <a:pt x="317" y="0"/>
                </a:moveTo>
                <a:cubicBezTo>
                  <a:pt x="282" y="0"/>
                  <a:pt x="246" y="9"/>
                  <a:pt x="207" y="30"/>
                </a:cubicBezTo>
                <a:cubicBezTo>
                  <a:pt x="1" y="139"/>
                  <a:pt x="245" y="408"/>
                  <a:pt x="65" y="549"/>
                </a:cubicBezTo>
                <a:cubicBezTo>
                  <a:pt x="324" y="408"/>
                  <a:pt x="608" y="368"/>
                  <a:pt x="859" y="209"/>
                </a:cubicBezTo>
                <a:lnTo>
                  <a:pt x="859" y="209"/>
                </a:lnTo>
                <a:cubicBezTo>
                  <a:pt x="840" y="213"/>
                  <a:pt x="822" y="215"/>
                  <a:pt x="805" y="215"/>
                </a:cubicBezTo>
                <a:cubicBezTo>
                  <a:pt x="617" y="215"/>
                  <a:pt x="489" y="0"/>
                  <a:pt x="317" y="0"/>
                </a:cubicBezTo>
                <a:close/>
              </a:path>
            </a:pathLst>
          </a:custGeom>
          <a:solidFill>
            <a:schemeClr val="dk2"/>
          </a:solidFill>
          <a:ln>
            <a:noFill/>
          </a:ln>
        </p:spPr>
        <p:style>
          <a:lnRef idx="0"/>
          <a:fillRef idx="0"/>
          <a:effectRef idx="0"/>
          <a:fontRef idx="minor"/>
        </p:style>
      </p:sp>
      <p:sp>
        <p:nvSpPr>
          <p:cNvPr id="1087" name="CustomShape 7"/>
          <p:cNvSpPr/>
          <p:nvPr/>
        </p:nvSpPr>
        <p:spPr>
          <a:xfrm>
            <a:off x="748800" y="3355560"/>
            <a:ext cx="9000" cy="7920"/>
          </a:xfrm>
          <a:custGeom>
            <a:avLst/>
            <a:gdLst/>
            <a:ahLst/>
            <a:rect l="l" t="t" r="r" b="b"/>
            <a:pathLst>
              <a:path w="558" h="712">
                <a:moveTo>
                  <a:pt x="437" y="0"/>
                </a:moveTo>
                <a:cubicBezTo>
                  <a:pt x="428" y="0"/>
                  <a:pt x="419" y="1"/>
                  <a:pt x="409" y="2"/>
                </a:cubicBezTo>
                <a:cubicBezTo>
                  <a:pt x="205" y="25"/>
                  <a:pt x="118" y="231"/>
                  <a:pt x="38" y="396"/>
                </a:cubicBezTo>
                <a:cubicBezTo>
                  <a:pt x="0" y="482"/>
                  <a:pt x="31" y="639"/>
                  <a:pt x="172" y="711"/>
                </a:cubicBezTo>
                <a:cubicBezTo>
                  <a:pt x="393" y="632"/>
                  <a:pt x="473" y="443"/>
                  <a:pt x="528" y="246"/>
                </a:cubicBezTo>
                <a:cubicBezTo>
                  <a:pt x="556" y="151"/>
                  <a:pt x="558" y="0"/>
                  <a:pt x="437" y="0"/>
                </a:cubicBezTo>
                <a:close/>
              </a:path>
            </a:pathLst>
          </a:custGeom>
          <a:solidFill>
            <a:schemeClr val="dk2"/>
          </a:solidFill>
          <a:ln>
            <a:noFill/>
          </a:ln>
        </p:spPr>
        <p:style>
          <a:lnRef idx="0"/>
          <a:fillRef idx="0"/>
          <a:effectRef idx="0"/>
          <a:fontRef idx="minor"/>
        </p:style>
      </p:sp>
      <p:sp>
        <p:nvSpPr>
          <p:cNvPr id="1088" name="CustomShape 8"/>
          <p:cNvSpPr/>
          <p:nvPr/>
        </p:nvSpPr>
        <p:spPr>
          <a:xfrm>
            <a:off x="1073880" y="3389040"/>
            <a:ext cx="9000" cy="6120"/>
          </a:xfrm>
          <a:custGeom>
            <a:avLst/>
            <a:gdLst/>
            <a:ahLst/>
            <a:rect l="l" t="t" r="r" b="b"/>
            <a:pathLst>
              <a:path w="542" h="549">
                <a:moveTo>
                  <a:pt x="410" y="0"/>
                </a:moveTo>
                <a:cubicBezTo>
                  <a:pt x="402" y="0"/>
                  <a:pt x="394" y="1"/>
                  <a:pt x="385" y="2"/>
                </a:cubicBezTo>
                <a:cubicBezTo>
                  <a:pt x="179" y="27"/>
                  <a:pt x="30" y="144"/>
                  <a:pt x="14" y="357"/>
                </a:cubicBezTo>
                <a:cubicBezTo>
                  <a:pt x="1" y="479"/>
                  <a:pt x="90" y="548"/>
                  <a:pt x="195" y="548"/>
                </a:cubicBezTo>
                <a:cubicBezTo>
                  <a:pt x="205" y="548"/>
                  <a:pt x="216" y="547"/>
                  <a:pt x="226" y="546"/>
                </a:cubicBezTo>
                <a:cubicBezTo>
                  <a:pt x="424" y="522"/>
                  <a:pt x="519" y="380"/>
                  <a:pt x="542" y="208"/>
                </a:cubicBezTo>
                <a:cubicBezTo>
                  <a:pt x="542" y="90"/>
                  <a:pt x="514" y="0"/>
                  <a:pt x="410" y="0"/>
                </a:cubicBezTo>
                <a:close/>
              </a:path>
            </a:pathLst>
          </a:custGeom>
          <a:solidFill>
            <a:schemeClr val="dk2"/>
          </a:solidFill>
          <a:ln>
            <a:noFill/>
          </a:ln>
        </p:spPr>
        <p:style>
          <a:lnRef idx="0"/>
          <a:fillRef idx="0"/>
          <a:effectRef idx="0"/>
          <a:fontRef idx="minor"/>
        </p:style>
      </p:sp>
      <p:sp>
        <p:nvSpPr>
          <p:cNvPr id="1089" name="CustomShape 9"/>
          <p:cNvSpPr/>
          <p:nvPr/>
        </p:nvSpPr>
        <p:spPr>
          <a:xfrm>
            <a:off x="860760" y="3418560"/>
            <a:ext cx="9360" cy="6480"/>
          </a:xfrm>
          <a:custGeom>
            <a:avLst/>
            <a:gdLst/>
            <a:ahLst/>
            <a:rect l="l" t="t" r="r" b="b"/>
            <a:pathLst>
              <a:path w="560" h="605">
                <a:moveTo>
                  <a:pt x="236" y="0"/>
                </a:moveTo>
                <a:cubicBezTo>
                  <a:pt x="148" y="0"/>
                  <a:pt x="100" y="142"/>
                  <a:pt x="87" y="202"/>
                </a:cubicBezTo>
                <a:cubicBezTo>
                  <a:pt x="0" y="517"/>
                  <a:pt x="370" y="336"/>
                  <a:pt x="418" y="604"/>
                </a:cubicBezTo>
                <a:cubicBezTo>
                  <a:pt x="559" y="264"/>
                  <a:pt x="465" y="100"/>
                  <a:pt x="283" y="13"/>
                </a:cubicBezTo>
                <a:cubicBezTo>
                  <a:pt x="266" y="4"/>
                  <a:pt x="251" y="0"/>
                  <a:pt x="236" y="0"/>
                </a:cubicBezTo>
                <a:close/>
              </a:path>
            </a:pathLst>
          </a:custGeom>
          <a:solidFill>
            <a:schemeClr val="dk2"/>
          </a:solidFill>
          <a:ln>
            <a:noFill/>
          </a:ln>
        </p:spPr>
        <p:style>
          <a:lnRef idx="0"/>
          <a:fillRef idx="0"/>
          <a:effectRef idx="0"/>
          <a:fontRef idx="minor"/>
        </p:style>
      </p:sp>
      <p:sp>
        <p:nvSpPr>
          <p:cNvPr id="1090" name="CustomShape 10"/>
          <p:cNvSpPr/>
          <p:nvPr/>
        </p:nvSpPr>
        <p:spPr>
          <a:xfrm>
            <a:off x="1385640" y="3057840"/>
            <a:ext cx="7560" cy="4320"/>
          </a:xfrm>
          <a:custGeom>
            <a:avLst/>
            <a:gdLst/>
            <a:ahLst/>
            <a:rect l="l" t="t" r="r" b="b"/>
            <a:pathLst>
              <a:path w="459" h="418">
                <a:moveTo>
                  <a:pt x="190" y="0"/>
                </a:moveTo>
                <a:cubicBezTo>
                  <a:pt x="88" y="8"/>
                  <a:pt x="1" y="40"/>
                  <a:pt x="41" y="174"/>
                </a:cubicBezTo>
                <a:cubicBezTo>
                  <a:pt x="88" y="299"/>
                  <a:pt x="158" y="410"/>
                  <a:pt x="309" y="418"/>
                </a:cubicBezTo>
                <a:cubicBezTo>
                  <a:pt x="426" y="418"/>
                  <a:pt x="451" y="316"/>
                  <a:pt x="458" y="214"/>
                </a:cubicBezTo>
                <a:cubicBezTo>
                  <a:pt x="434" y="72"/>
                  <a:pt x="339" y="0"/>
                  <a:pt x="190" y="0"/>
                </a:cubicBezTo>
                <a:close/>
              </a:path>
            </a:pathLst>
          </a:custGeom>
          <a:solidFill>
            <a:schemeClr val="dk2"/>
          </a:solidFill>
          <a:ln>
            <a:noFill/>
          </a:ln>
        </p:spPr>
        <p:style>
          <a:lnRef idx="0"/>
          <a:fillRef idx="0"/>
          <a:effectRef idx="0"/>
          <a:fontRef idx="minor"/>
        </p:style>
      </p:sp>
      <p:sp>
        <p:nvSpPr>
          <p:cNvPr id="1091" name="CustomShape 11"/>
          <p:cNvSpPr/>
          <p:nvPr/>
        </p:nvSpPr>
        <p:spPr>
          <a:xfrm>
            <a:off x="1596600" y="3132720"/>
            <a:ext cx="9720" cy="3600"/>
          </a:xfrm>
          <a:custGeom>
            <a:avLst/>
            <a:gdLst/>
            <a:ahLst/>
            <a:rect l="l" t="t" r="r" b="b"/>
            <a:pathLst>
              <a:path w="600" h="342">
                <a:moveTo>
                  <a:pt x="185" y="1"/>
                </a:moveTo>
                <a:cubicBezTo>
                  <a:pt x="153" y="1"/>
                  <a:pt x="119" y="8"/>
                  <a:pt x="80" y="24"/>
                </a:cubicBezTo>
                <a:cubicBezTo>
                  <a:pt x="40" y="41"/>
                  <a:pt x="0" y="143"/>
                  <a:pt x="17" y="183"/>
                </a:cubicBezTo>
                <a:cubicBezTo>
                  <a:pt x="72" y="301"/>
                  <a:pt x="151" y="342"/>
                  <a:pt x="259" y="342"/>
                </a:cubicBezTo>
                <a:cubicBezTo>
                  <a:pt x="350" y="342"/>
                  <a:pt x="462" y="313"/>
                  <a:pt x="599" y="277"/>
                </a:cubicBezTo>
                <a:cubicBezTo>
                  <a:pt x="416" y="166"/>
                  <a:pt x="337" y="1"/>
                  <a:pt x="185" y="1"/>
                </a:cubicBezTo>
                <a:close/>
              </a:path>
            </a:pathLst>
          </a:custGeom>
          <a:solidFill>
            <a:schemeClr val="dk2"/>
          </a:solidFill>
          <a:ln>
            <a:noFill/>
          </a:ln>
        </p:spPr>
        <p:style>
          <a:lnRef idx="0"/>
          <a:fillRef idx="0"/>
          <a:effectRef idx="0"/>
          <a:fontRef idx="minor"/>
        </p:style>
      </p:sp>
      <p:sp>
        <p:nvSpPr>
          <p:cNvPr id="1092" name="CustomShape 12"/>
          <p:cNvSpPr/>
          <p:nvPr/>
        </p:nvSpPr>
        <p:spPr>
          <a:xfrm>
            <a:off x="730800" y="3342960"/>
            <a:ext cx="8280" cy="3240"/>
          </a:xfrm>
          <a:custGeom>
            <a:avLst/>
            <a:gdLst/>
            <a:ahLst/>
            <a:rect l="l" t="t" r="r" b="b"/>
            <a:pathLst>
              <a:path w="498" h="318">
                <a:moveTo>
                  <a:pt x="237" y="33"/>
                </a:moveTo>
                <a:cubicBezTo>
                  <a:pt x="152" y="48"/>
                  <a:pt x="25" y="8"/>
                  <a:pt x="18" y="143"/>
                </a:cubicBezTo>
                <a:cubicBezTo>
                  <a:pt x="1" y="277"/>
                  <a:pt x="120" y="309"/>
                  <a:pt x="237" y="316"/>
                </a:cubicBezTo>
                <a:cubicBezTo>
                  <a:pt x="246" y="317"/>
                  <a:pt x="256" y="317"/>
                  <a:pt x="265" y="317"/>
                </a:cubicBezTo>
                <a:cubicBezTo>
                  <a:pt x="376" y="317"/>
                  <a:pt x="490" y="275"/>
                  <a:pt x="490" y="167"/>
                </a:cubicBezTo>
                <a:cubicBezTo>
                  <a:pt x="498" y="1"/>
                  <a:pt x="341" y="56"/>
                  <a:pt x="237" y="33"/>
                </a:cubicBezTo>
                <a:close/>
              </a:path>
            </a:pathLst>
          </a:custGeom>
          <a:solidFill>
            <a:schemeClr val="dk2"/>
          </a:solidFill>
          <a:ln>
            <a:noFill/>
          </a:ln>
        </p:spPr>
        <p:style>
          <a:lnRef idx="0"/>
          <a:fillRef idx="0"/>
          <a:effectRef idx="0"/>
          <a:fontRef idx="minor"/>
        </p:style>
      </p:sp>
      <p:sp>
        <p:nvSpPr>
          <p:cNvPr id="1093" name="CustomShape 13"/>
          <p:cNvSpPr/>
          <p:nvPr/>
        </p:nvSpPr>
        <p:spPr>
          <a:xfrm>
            <a:off x="736560" y="3272400"/>
            <a:ext cx="6120" cy="4320"/>
          </a:xfrm>
          <a:custGeom>
            <a:avLst/>
            <a:gdLst/>
            <a:ahLst/>
            <a:rect l="l" t="t" r="r" b="b"/>
            <a:pathLst>
              <a:path w="377" h="406">
                <a:moveTo>
                  <a:pt x="228" y="0"/>
                </a:moveTo>
                <a:cubicBezTo>
                  <a:pt x="220" y="0"/>
                  <a:pt x="212" y="1"/>
                  <a:pt x="203" y="2"/>
                </a:cubicBezTo>
                <a:cubicBezTo>
                  <a:pt x="76" y="25"/>
                  <a:pt x="54" y="152"/>
                  <a:pt x="22" y="246"/>
                </a:cubicBezTo>
                <a:cubicBezTo>
                  <a:pt x="1" y="326"/>
                  <a:pt x="31" y="405"/>
                  <a:pt x="108" y="405"/>
                </a:cubicBezTo>
                <a:cubicBezTo>
                  <a:pt x="115" y="405"/>
                  <a:pt x="123" y="404"/>
                  <a:pt x="131" y="403"/>
                </a:cubicBezTo>
                <a:cubicBezTo>
                  <a:pt x="250" y="380"/>
                  <a:pt x="377" y="341"/>
                  <a:pt x="377" y="174"/>
                </a:cubicBezTo>
                <a:cubicBezTo>
                  <a:pt x="361" y="87"/>
                  <a:pt x="320" y="0"/>
                  <a:pt x="228" y="0"/>
                </a:cubicBezTo>
                <a:close/>
              </a:path>
            </a:pathLst>
          </a:custGeom>
          <a:solidFill>
            <a:schemeClr val="dk2"/>
          </a:solidFill>
          <a:ln>
            <a:noFill/>
          </a:ln>
        </p:spPr>
        <p:style>
          <a:lnRef idx="0"/>
          <a:fillRef idx="0"/>
          <a:effectRef idx="0"/>
          <a:fontRef idx="minor"/>
        </p:style>
      </p:sp>
      <p:sp>
        <p:nvSpPr>
          <p:cNvPr id="1094" name="CustomShape 14"/>
          <p:cNvSpPr/>
          <p:nvPr/>
        </p:nvSpPr>
        <p:spPr>
          <a:xfrm>
            <a:off x="1676160" y="3418560"/>
            <a:ext cx="360" cy="360"/>
          </a:xfrm>
          <a:custGeom>
            <a:avLst/>
            <a:gdLst/>
            <a:ahLst/>
            <a:rect l="l" t="t" r="r" b="b"/>
            <a:pathLst>
              <a:path w="8" h="9">
                <a:moveTo>
                  <a:pt x="0" y="1"/>
                </a:moveTo>
                <a:lnTo>
                  <a:pt x="8" y="8"/>
                </a:lnTo>
                <a:cubicBezTo>
                  <a:pt x="8" y="8"/>
                  <a:pt x="8" y="1"/>
                  <a:pt x="0" y="1"/>
                </a:cubicBezTo>
                <a:close/>
              </a:path>
            </a:pathLst>
          </a:custGeom>
          <a:solidFill>
            <a:schemeClr val="dk2"/>
          </a:solidFill>
          <a:ln>
            <a:noFill/>
          </a:ln>
        </p:spPr>
        <p:style>
          <a:lnRef idx="0"/>
          <a:fillRef idx="0"/>
          <a:effectRef idx="0"/>
          <a:fontRef idx="minor"/>
        </p:style>
      </p:sp>
      <p:sp>
        <p:nvSpPr>
          <p:cNvPr id="1095" name="CustomShape 15"/>
          <p:cNvSpPr/>
          <p:nvPr/>
        </p:nvSpPr>
        <p:spPr>
          <a:xfrm>
            <a:off x="687240" y="3234240"/>
            <a:ext cx="4320" cy="4680"/>
          </a:xfrm>
          <a:custGeom>
            <a:avLst/>
            <a:gdLst/>
            <a:ahLst/>
            <a:rect l="l" t="t" r="r" b="b"/>
            <a:pathLst>
              <a:path w="284" h="433">
                <a:moveTo>
                  <a:pt x="276" y="0"/>
                </a:moveTo>
                <a:lnTo>
                  <a:pt x="276" y="0"/>
                </a:lnTo>
                <a:cubicBezTo>
                  <a:pt x="40" y="110"/>
                  <a:pt x="0" y="236"/>
                  <a:pt x="72" y="433"/>
                </a:cubicBezTo>
                <a:cubicBezTo>
                  <a:pt x="237" y="346"/>
                  <a:pt x="284" y="227"/>
                  <a:pt x="276" y="0"/>
                </a:cubicBezTo>
                <a:close/>
              </a:path>
            </a:pathLst>
          </a:custGeom>
          <a:solidFill>
            <a:schemeClr val="dk2"/>
          </a:solidFill>
          <a:ln>
            <a:noFill/>
          </a:ln>
        </p:spPr>
        <p:style>
          <a:lnRef idx="0"/>
          <a:fillRef idx="0"/>
          <a:effectRef idx="0"/>
          <a:fontRef idx="minor"/>
        </p:style>
      </p:sp>
      <p:sp>
        <p:nvSpPr>
          <p:cNvPr id="1096" name="CustomShape 16"/>
          <p:cNvSpPr/>
          <p:nvPr/>
        </p:nvSpPr>
        <p:spPr>
          <a:xfrm>
            <a:off x="687960" y="3241800"/>
            <a:ext cx="4320" cy="3240"/>
          </a:xfrm>
          <a:custGeom>
            <a:avLst/>
            <a:gdLst/>
            <a:ahLst/>
            <a:rect l="l" t="t" r="r" b="b"/>
            <a:pathLst>
              <a:path w="269" h="310">
                <a:moveTo>
                  <a:pt x="127" y="1"/>
                </a:moveTo>
                <a:cubicBezTo>
                  <a:pt x="47" y="8"/>
                  <a:pt x="0" y="80"/>
                  <a:pt x="0" y="167"/>
                </a:cubicBezTo>
                <a:cubicBezTo>
                  <a:pt x="0" y="256"/>
                  <a:pt x="42" y="309"/>
                  <a:pt x="125" y="309"/>
                </a:cubicBezTo>
                <a:cubicBezTo>
                  <a:pt x="130" y="309"/>
                  <a:pt x="136" y="309"/>
                  <a:pt x="142" y="309"/>
                </a:cubicBezTo>
                <a:cubicBezTo>
                  <a:pt x="229" y="309"/>
                  <a:pt x="268" y="244"/>
                  <a:pt x="268" y="182"/>
                </a:cubicBezTo>
                <a:cubicBezTo>
                  <a:pt x="261" y="72"/>
                  <a:pt x="214" y="1"/>
                  <a:pt x="127" y="1"/>
                </a:cubicBezTo>
                <a:close/>
              </a:path>
            </a:pathLst>
          </a:custGeom>
          <a:solidFill>
            <a:schemeClr val="dk2"/>
          </a:solidFill>
          <a:ln>
            <a:noFill/>
          </a:ln>
        </p:spPr>
        <p:style>
          <a:lnRef idx="0"/>
          <a:fillRef idx="0"/>
          <a:effectRef idx="0"/>
          <a:fontRef idx="minor"/>
        </p:style>
      </p:sp>
      <p:sp>
        <p:nvSpPr>
          <p:cNvPr id="1097" name="CustomShape 17"/>
          <p:cNvSpPr/>
          <p:nvPr/>
        </p:nvSpPr>
        <p:spPr>
          <a:xfrm>
            <a:off x="1389600" y="3048840"/>
            <a:ext cx="5040" cy="2520"/>
          </a:xfrm>
          <a:custGeom>
            <a:avLst/>
            <a:gdLst/>
            <a:ahLst/>
            <a:rect l="l" t="t" r="r" b="b"/>
            <a:pathLst>
              <a:path w="307" h="249">
                <a:moveTo>
                  <a:pt x="179" y="1"/>
                </a:moveTo>
                <a:cubicBezTo>
                  <a:pt x="103" y="1"/>
                  <a:pt x="38" y="33"/>
                  <a:pt x="16" y="112"/>
                </a:cubicBezTo>
                <a:cubicBezTo>
                  <a:pt x="0" y="183"/>
                  <a:pt x="55" y="238"/>
                  <a:pt x="118" y="246"/>
                </a:cubicBezTo>
                <a:cubicBezTo>
                  <a:pt x="128" y="248"/>
                  <a:pt x="139" y="248"/>
                  <a:pt x="149" y="248"/>
                </a:cubicBezTo>
                <a:cubicBezTo>
                  <a:pt x="220" y="248"/>
                  <a:pt x="273" y="203"/>
                  <a:pt x="299" y="129"/>
                </a:cubicBezTo>
                <a:cubicBezTo>
                  <a:pt x="307" y="57"/>
                  <a:pt x="276" y="9"/>
                  <a:pt x="205" y="2"/>
                </a:cubicBezTo>
                <a:cubicBezTo>
                  <a:pt x="196" y="1"/>
                  <a:pt x="188" y="1"/>
                  <a:pt x="179" y="1"/>
                </a:cubicBezTo>
                <a:close/>
              </a:path>
            </a:pathLst>
          </a:custGeom>
          <a:solidFill>
            <a:schemeClr val="dk2"/>
          </a:solidFill>
          <a:ln>
            <a:noFill/>
          </a:ln>
        </p:spPr>
        <p:style>
          <a:lnRef idx="0"/>
          <a:fillRef idx="0"/>
          <a:effectRef idx="0"/>
          <a:fontRef idx="minor"/>
        </p:style>
      </p:sp>
      <p:sp>
        <p:nvSpPr>
          <p:cNvPr id="1098" name="CustomShape 18"/>
          <p:cNvSpPr/>
          <p:nvPr/>
        </p:nvSpPr>
        <p:spPr>
          <a:xfrm>
            <a:off x="1035720" y="3042360"/>
            <a:ext cx="4320" cy="2520"/>
          </a:xfrm>
          <a:custGeom>
            <a:avLst/>
            <a:gdLst/>
            <a:ahLst/>
            <a:rect l="l" t="t" r="r" b="b"/>
            <a:pathLst>
              <a:path w="270" h="249">
                <a:moveTo>
                  <a:pt x="135" y="0"/>
                </a:moveTo>
                <a:cubicBezTo>
                  <a:pt x="82" y="0"/>
                  <a:pt x="37" y="26"/>
                  <a:pt x="25" y="84"/>
                </a:cubicBezTo>
                <a:cubicBezTo>
                  <a:pt x="1" y="178"/>
                  <a:pt x="48" y="241"/>
                  <a:pt x="135" y="248"/>
                </a:cubicBezTo>
                <a:cubicBezTo>
                  <a:pt x="207" y="248"/>
                  <a:pt x="254" y="218"/>
                  <a:pt x="269" y="139"/>
                </a:cubicBezTo>
                <a:cubicBezTo>
                  <a:pt x="269" y="67"/>
                  <a:pt x="246" y="12"/>
                  <a:pt x="175" y="5"/>
                </a:cubicBezTo>
                <a:cubicBezTo>
                  <a:pt x="161" y="2"/>
                  <a:pt x="148" y="0"/>
                  <a:pt x="135" y="0"/>
                </a:cubicBezTo>
                <a:close/>
              </a:path>
            </a:pathLst>
          </a:custGeom>
          <a:solidFill>
            <a:schemeClr val="dk2"/>
          </a:solidFill>
          <a:ln>
            <a:noFill/>
          </a:ln>
        </p:spPr>
        <p:style>
          <a:lnRef idx="0"/>
          <a:fillRef idx="0"/>
          <a:effectRef idx="0"/>
          <a:fontRef idx="minor"/>
        </p:style>
      </p:sp>
      <p:sp>
        <p:nvSpPr>
          <p:cNvPr id="1099" name="CustomShape 19"/>
          <p:cNvSpPr/>
          <p:nvPr/>
        </p:nvSpPr>
        <p:spPr>
          <a:xfrm>
            <a:off x="877680" y="3105000"/>
            <a:ext cx="3960" cy="2160"/>
          </a:xfrm>
          <a:custGeom>
            <a:avLst/>
            <a:gdLst/>
            <a:ahLst/>
            <a:rect l="l" t="t" r="r" b="b"/>
            <a:pathLst>
              <a:path w="244" h="217">
                <a:moveTo>
                  <a:pt x="106" y="1"/>
                </a:moveTo>
                <a:cubicBezTo>
                  <a:pt x="52" y="1"/>
                  <a:pt x="21" y="43"/>
                  <a:pt x="0" y="99"/>
                </a:cubicBezTo>
                <a:cubicBezTo>
                  <a:pt x="0" y="171"/>
                  <a:pt x="34" y="217"/>
                  <a:pt x="95" y="217"/>
                </a:cubicBezTo>
                <a:cubicBezTo>
                  <a:pt x="100" y="217"/>
                  <a:pt x="105" y="216"/>
                  <a:pt x="110" y="216"/>
                </a:cubicBezTo>
                <a:cubicBezTo>
                  <a:pt x="149" y="208"/>
                  <a:pt x="204" y="176"/>
                  <a:pt x="214" y="146"/>
                </a:cubicBezTo>
                <a:cubicBezTo>
                  <a:pt x="244" y="74"/>
                  <a:pt x="197" y="19"/>
                  <a:pt x="134" y="4"/>
                </a:cubicBezTo>
                <a:cubicBezTo>
                  <a:pt x="124" y="2"/>
                  <a:pt x="115" y="1"/>
                  <a:pt x="106" y="1"/>
                </a:cubicBezTo>
                <a:close/>
              </a:path>
            </a:pathLst>
          </a:custGeom>
          <a:solidFill>
            <a:schemeClr val="dk2"/>
          </a:solidFill>
          <a:ln>
            <a:noFill/>
          </a:ln>
        </p:spPr>
        <p:style>
          <a:lnRef idx="0"/>
          <a:fillRef idx="0"/>
          <a:effectRef idx="0"/>
          <a:fontRef idx="minor"/>
        </p:style>
      </p:sp>
      <p:sp>
        <p:nvSpPr>
          <p:cNvPr id="1100" name="CustomShape 20"/>
          <p:cNvSpPr/>
          <p:nvPr/>
        </p:nvSpPr>
        <p:spPr>
          <a:xfrm>
            <a:off x="1909800" y="3234960"/>
            <a:ext cx="4680" cy="2160"/>
          </a:xfrm>
          <a:custGeom>
            <a:avLst/>
            <a:gdLst/>
            <a:ahLst/>
            <a:rect l="l" t="t" r="r" b="b"/>
            <a:pathLst>
              <a:path w="300" h="230">
                <a:moveTo>
                  <a:pt x="156" y="0"/>
                </a:moveTo>
                <a:cubicBezTo>
                  <a:pt x="122" y="0"/>
                  <a:pt x="63" y="36"/>
                  <a:pt x="56" y="64"/>
                </a:cubicBezTo>
                <a:cubicBezTo>
                  <a:pt x="1" y="198"/>
                  <a:pt x="95" y="215"/>
                  <a:pt x="197" y="230"/>
                </a:cubicBezTo>
                <a:cubicBezTo>
                  <a:pt x="228" y="143"/>
                  <a:pt x="299" y="56"/>
                  <a:pt x="165" y="1"/>
                </a:cubicBezTo>
                <a:cubicBezTo>
                  <a:pt x="163" y="1"/>
                  <a:pt x="160" y="0"/>
                  <a:pt x="156" y="0"/>
                </a:cubicBezTo>
                <a:close/>
              </a:path>
            </a:pathLst>
          </a:custGeom>
          <a:solidFill>
            <a:schemeClr val="dk2"/>
          </a:solidFill>
          <a:ln>
            <a:noFill/>
          </a:ln>
        </p:spPr>
        <p:style>
          <a:lnRef idx="0"/>
          <a:fillRef idx="0"/>
          <a:effectRef idx="0"/>
          <a:fontRef idx="minor"/>
        </p:style>
      </p:sp>
      <p:sp>
        <p:nvSpPr>
          <p:cNvPr id="1101" name="CustomShape 21"/>
          <p:cNvSpPr/>
          <p:nvPr/>
        </p:nvSpPr>
        <p:spPr>
          <a:xfrm>
            <a:off x="748080" y="3312000"/>
            <a:ext cx="360" cy="360"/>
          </a:xfrm>
          <a:custGeom>
            <a:avLst/>
            <a:gdLst/>
            <a:ahLst/>
            <a:rect l="l" t="t" r="r" b="b"/>
            <a:pathLst>
              <a:path w="8" h="8">
                <a:moveTo>
                  <a:pt x="0" y="0"/>
                </a:moveTo>
                <a:lnTo>
                  <a:pt x="0" y="8"/>
                </a:lnTo>
                <a:cubicBezTo>
                  <a:pt x="0" y="0"/>
                  <a:pt x="0" y="0"/>
                  <a:pt x="8" y="0"/>
                </a:cubicBezTo>
                <a:close/>
              </a:path>
            </a:pathLst>
          </a:custGeom>
          <a:solidFill>
            <a:schemeClr val="dk2"/>
          </a:solidFill>
          <a:ln>
            <a:noFill/>
          </a:ln>
        </p:spPr>
        <p:style>
          <a:lnRef idx="0"/>
          <a:fillRef idx="0"/>
          <a:effectRef idx="0"/>
          <a:fontRef idx="minor"/>
        </p:style>
      </p:sp>
      <p:sp>
        <p:nvSpPr>
          <p:cNvPr id="1102" name="CustomShape 22"/>
          <p:cNvSpPr/>
          <p:nvPr/>
        </p:nvSpPr>
        <p:spPr>
          <a:xfrm>
            <a:off x="745200" y="3312000"/>
            <a:ext cx="3240" cy="2520"/>
          </a:xfrm>
          <a:custGeom>
            <a:avLst/>
            <a:gdLst/>
            <a:ahLst/>
            <a:rect l="l" t="t" r="r" b="b"/>
            <a:pathLst>
              <a:path w="215" h="239">
                <a:moveTo>
                  <a:pt x="174" y="1"/>
                </a:moveTo>
                <a:lnTo>
                  <a:pt x="174" y="1"/>
                </a:lnTo>
                <a:cubicBezTo>
                  <a:pt x="95" y="40"/>
                  <a:pt x="1" y="80"/>
                  <a:pt x="25" y="197"/>
                </a:cubicBezTo>
                <a:cubicBezTo>
                  <a:pt x="25" y="218"/>
                  <a:pt x="66" y="238"/>
                  <a:pt x="87" y="238"/>
                </a:cubicBezTo>
                <a:cubicBezTo>
                  <a:pt x="90" y="238"/>
                  <a:pt x="93" y="238"/>
                  <a:pt x="95" y="237"/>
                </a:cubicBezTo>
                <a:cubicBezTo>
                  <a:pt x="214" y="190"/>
                  <a:pt x="167" y="88"/>
                  <a:pt x="174" y="1"/>
                </a:cubicBezTo>
                <a:close/>
              </a:path>
            </a:pathLst>
          </a:custGeom>
          <a:solidFill>
            <a:schemeClr val="dk2"/>
          </a:solidFill>
          <a:ln>
            <a:noFill/>
          </a:ln>
        </p:spPr>
        <p:style>
          <a:lnRef idx="0"/>
          <a:fillRef idx="0"/>
          <a:effectRef idx="0"/>
          <a:fontRef idx="minor"/>
        </p:style>
      </p:sp>
      <p:sp>
        <p:nvSpPr>
          <p:cNvPr id="1103" name="CustomShape 23"/>
          <p:cNvSpPr/>
          <p:nvPr/>
        </p:nvSpPr>
        <p:spPr>
          <a:xfrm>
            <a:off x="1703520" y="3213720"/>
            <a:ext cx="2880" cy="1800"/>
          </a:xfrm>
          <a:custGeom>
            <a:avLst/>
            <a:gdLst/>
            <a:ahLst/>
            <a:rect l="l" t="t" r="r" b="b"/>
            <a:pathLst>
              <a:path w="195" h="176">
                <a:moveTo>
                  <a:pt x="146" y="0"/>
                </a:moveTo>
                <a:cubicBezTo>
                  <a:pt x="136" y="0"/>
                  <a:pt x="124" y="3"/>
                  <a:pt x="112" y="8"/>
                </a:cubicBezTo>
                <a:cubicBezTo>
                  <a:pt x="72" y="24"/>
                  <a:pt x="32" y="56"/>
                  <a:pt x="0" y="78"/>
                </a:cubicBezTo>
                <a:cubicBezTo>
                  <a:pt x="17" y="111"/>
                  <a:pt x="40" y="165"/>
                  <a:pt x="64" y="173"/>
                </a:cubicBezTo>
                <a:cubicBezTo>
                  <a:pt x="72" y="175"/>
                  <a:pt x="80" y="175"/>
                  <a:pt x="87" y="175"/>
                </a:cubicBezTo>
                <a:cubicBezTo>
                  <a:pt x="143" y="175"/>
                  <a:pt x="176" y="126"/>
                  <a:pt x="189" y="71"/>
                </a:cubicBezTo>
                <a:cubicBezTo>
                  <a:pt x="195" y="29"/>
                  <a:pt x="178" y="0"/>
                  <a:pt x="146" y="0"/>
                </a:cubicBezTo>
                <a:close/>
              </a:path>
            </a:pathLst>
          </a:custGeom>
          <a:solidFill>
            <a:schemeClr val="dk2"/>
          </a:solidFill>
          <a:ln>
            <a:noFill/>
          </a:ln>
        </p:spPr>
        <p:style>
          <a:lnRef idx="0"/>
          <a:fillRef idx="0"/>
          <a:effectRef idx="0"/>
          <a:fontRef idx="minor"/>
        </p:style>
      </p:sp>
      <p:sp>
        <p:nvSpPr>
          <p:cNvPr id="1104" name="CustomShape 24"/>
          <p:cNvSpPr/>
          <p:nvPr/>
        </p:nvSpPr>
        <p:spPr>
          <a:xfrm>
            <a:off x="1882440" y="3231360"/>
            <a:ext cx="3240" cy="1440"/>
          </a:xfrm>
          <a:custGeom>
            <a:avLst/>
            <a:gdLst/>
            <a:ahLst/>
            <a:rect l="l" t="t" r="r" b="b"/>
            <a:pathLst>
              <a:path w="217" h="144">
                <a:moveTo>
                  <a:pt x="142" y="0"/>
                </a:moveTo>
                <a:cubicBezTo>
                  <a:pt x="137" y="0"/>
                  <a:pt x="131" y="1"/>
                  <a:pt x="126" y="2"/>
                </a:cubicBezTo>
                <a:cubicBezTo>
                  <a:pt x="95" y="2"/>
                  <a:pt x="39" y="26"/>
                  <a:pt x="24" y="56"/>
                </a:cubicBezTo>
                <a:cubicBezTo>
                  <a:pt x="1" y="104"/>
                  <a:pt x="39" y="143"/>
                  <a:pt x="86" y="143"/>
                </a:cubicBezTo>
                <a:cubicBezTo>
                  <a:pt x="126" y="143"/>
                  <a:pt x="158" y="111"/>
                  <a:pt x="190" y="96"/>
                </a:cubicBezTo>
                <a:cubicBezTo>
                  <a:pt x="216" y="26"/>
                  <a:pt x="183" y="0"/>
                  <a:pt x="142" y="0"/>
                </a:cubicBezTo>
                <a:close/>
              </a:path>
            </a:pathLst>
          </a:custGeom>
          <a:solidFill>
            <a:schemeClr val="dk2"/>
          </a:solidFill>
          <a:ln>
            <a:noFill/>
          </a:ln>
        </p:spPr>
        <p:style>
          <a:lnRef idx="0"/>
          <a:fillRef idx="0"/>
          <a:effectRef idx="0"/>
          <a:fontRef idx="minor"/>
        </p:style>
      </p:sp>
      <p:sp>
        <p:nvSpPr>
          <p:cNvPr id="1105" name="CustomShape 25"/>
          <p:cNvSpPr/>
          <p:nvPr/>
        </p:nvSpPr>
        <p:spPr>
          <a:xfrm>
            <a:off x="1901160" y="3233520"/>
            <a:ext cx="3600" cy="1440"/>
          </a:xfrm>
          <a:custGeom>
            <a:avLst/>
            <a:gdLst/>
            <a:ahLst/>
            <a:rect l="l" t="t" r="r" b="b"/>
            <a:pathLst>
              <a:path w="222" h="153">
                <a:moveTo>
                  <a:pt x="108" y="1"/>
                </a:moveTo>
                <a:cubicBezTo>
                  <a:pt x="106" y="1"/>
                  <a:pt x="104" y="1"/>
                  <a:pt x="102" y="2"/>
                </a:cubicBezTo>
                <a:cubicBezTo>
                  <a:pt x="63" y="11"/>
                  <a:pt x="33" y="58"/>
                  <a:pt x="0" y="88"/>
                </a:cubicBezTo>
                <a:cubicBezTo>
                  <a:pt x="33" y="113"/>
                  <a:pt x="63" y="153"/>
                  <a:pt x="95" y="153"/>
                </a:cubicBezTo>
                <a:cubicBezTo>
                  <a:pt x="127" y="153"/>
                  <a:pt x="157" y="113"/>
                  <a:pt x="222" y="73"/>
                </a:cubicBezTo>
                <a:cubicBezTo>
                  <a:pt x="169" y="44"/>
                  <a:pt x="133" y="1"/>
                  <a:pt x="108" y="1"/>
                </a:cubicBezTo>
                <a:close/>
              </a:path>
            </a:pathLst>
          </a:custGeom>
          <a:solidFill>
            <a:schemeClr val="dk2"/>
          </a:solidFill>
          <a:ln>
            <a:noFill/>
          </a:ln>
        </p:spPr>
        <p:style>
          <a:lnRef idx="0"/>
          <a:fillRef idx="0"/>
          <a:effectRef idx="0"/>
          <a:fontRef idx="minor"/>
        </p:style>
      </p:sp>
      <p:sp>
        <p:nvSpPr>
          <p:cNvPr id="1106" name="CustomShape 26"/>
          <p:cNvSpPr/>
          <p:nvPr/>
        </p:nvSpPr>
        <p:spPr>
          <a:xfrm>
            <a:off x="3839760" y="1974960"/>
            <a:ext cx="1297440" cy="456840"/>
          </a:xfrm>
          <a:custGeom>
            <a:avLst/>
            <a:gdLst/>
            <a:ahLst/>
            <a:rect l="l" t="t" r="r" b="b"/>
            <a:pathLst>
              <a:path w="76186" h="39484">
                <a:moveTo>
                  <a:pt x="32955" y="1144"/>
                </a:moveTo>
                <a:cubicBezTo>
                  <a:pt x="33009" y="1435"/>
                  <a:pt x="33053" y="1565"/>
                  <a:pt x="33163" y="1565"/>
                </a:cubicBezTo>
                <a:cubicBezTo>
                  <a:pt x="33245" y="1565"/>
                  <a:pt x="33365" y="1491"/>
                  <a:pt x="33554" y="1356"/>
                </a:cubicBezTo>
                <a:lnTo>
                  <a:pt x="33554" y="1316"/>
                </a:lnTo>
                <a:cubicBezTo>
                  <a:pt x="33567" y="1316"/>
                  <a:pt x="33579" y="1316"/>
                  <a:pt x="33591" y="1316"/>
                </a:cubicBezTo>
                <a:cubicBezTo>
                  <a:pt x="33675" y="1316"/>
                  <a:pt x="33760" y="1310"/>
                  <a:pt x="33823" y="1221"/>
                </a:cubicBezTo>
                <a:lnTo>
                  <a:pt x="33823" y="1167"/>
                </a:lnTo>
                <a:cubicBezTo>
                  <a:pt x="33964" y="1246"/>
                  <a:pt x="34027" y="1340"/>
                  <a:pt x="33830" y="1490"/>
                </a:cubicBezTo>
                <a:cubicBezTo>
                  <a:pt x="33711" y="1577"/>
                  <a:pt x="33609" y="1686"/>
                  <a:pt x="33681" y="1843"/>
                </a:cubicBezTo>
                <a:cubicBezTo>
                  <a:pt x="33734" y="1944"/>
                  <a:pt x="33804" y="2016"/>
                  <a:pt x="33907" y="2016"/>
                </a:cubicBezTo>
                <a:cubicBezTo>
                  <a:pt x="33925" y="2016"/>
                  <a:pt x="33944" y="2014"/>
                  <a:pt x="33964" y="2009"/>
                </a:cubicBezTo>
                <a:lnTo>
                  <a:pt x="33964" y="2009"/>
                </a:lnTo>
                <a:cubicBezTo>
                  <a:pt x="33964" y="2024"/>
                  <a:pt x="33955" y="2041"/>
                  <a:pt x="33955" y="2064"/>
                </a:cubicBezTo>
                <a:cubicBezTo>
                  <a:pt x="33922" y="2055"/>
                  <a:pt x="33890" y="2051"/>
                  <a:pt x="33858" y="2051"/>
                </a:cubicBezTo>
                <a:cubicBezTo>
                  <a:pt x="33776" y="2051"/>
                  <a:pt x="33697" y="2077"/>
                  <a:pt x="33617" y="2111"/>
                </a:cubicBezTo>
                <a:lnTo>
                  <a:pt x="33617" y="2096"/>
                </a:lnTo>
                <a:cubicBezTo>
                  <a:pt x="33505" y="1988"/>
                  <a:pt x="33360" y="1935"/>
                  <a:pt x="33201" y="1935"/>
                </a:cubicBezTo>
                <a:cubicBezTo>
                  <a:pt x="32968" y="1935"/>
                  <a:pt x="32705" y="2049"/>
                  <a:pt x="32475" y="2268"/>
                </a:cubicBezTo>
                <a:cubicBezTo>
                  <a:pt x="32396" y="2285"/>
                  <a:pt x="32302" y="2278"/>
                  <a:pt x="32224" y="2285"/>
                </a:cubicBezTo>
                <a:cubicBezTo>
                  <a:pt x="32209" y="2275"/>
                  <a:pt x="32191" y="2271"/>
                  <a:pt x="32172" y="2271"/>
                </a:cubicBezTo>
                <a:cubicBezTo>
                  <a:pt x="32132" y="2271"/>
                  <a:pt x="32085" y="2288"/>
                  <a:pt x="32043" y="2293"/>
                </a:cubicBezTo>
                <a:cubicBezTo>
                  <a:pt x="31839" y="2380"/>
                  <a:pt x="31618" y="2410"/>
                  <a:pt x="31404" y="2467"/>
                </a:cubicBezTo>
                <a:cubicBezTo>
                  <a:pt x="31160" y="2529"/>
                  <a:pt x="30847" y="2521"/>
                  <a:pt x="30760" y="2852"/>
                </a:cubicBezTo>
                <a:cubicBezTo>
                  <a:pt x="30752" y="2860"/>
                  <a:pt x="30743" y="2860"/>
                  <a:pt x="30743" y="2860"/>
                </a:cubicBezTo>
                <a:cubicBezTo>
                  <a:pt x="30658" y="2718"/>
                  <a:pt x="30807" y="2631"/>
                  <a:pt x="30862" y="2521"/>
                </a:cubicBezTo>
                <a:cubicBezTo>
                  <a:pt x="30862" y="2514"/>
                  <a:pt x="30854" y="2504"/>
                  <a:pt x="30854" y="2497"/>
                </a:cubicBezTo>
                <a:cubicBezTo>
                  <a:pt x="30869" y="2489"/>
                  <a:pt x="30885" y="2482"/>
                  <a:pt x="30894" y="2474"/>
                </a:cubicBezTo>
                <a:cubicBezTo>
                  <a:pt x="30954" y="2484"/>
                  <a:pt x="31007" y="2490"/>
                  <a:pt x="31056" y="2490"/>
                </a:cubicBezTo>
                <a:cubicBezTo>
                  <a:pt x="31303" y="2490"/>
                  <a:pt x="31421" y="2352"/>
                  <a:pt x="31508" y="2009"/>
                </a:cubicBezTo>
                <a:cubicBezTo>
                  <a:pt x="31531" y="2017"/>
                  <a:pt x="31555" y="2024"/>
                  <a:pt x="31578" y="2032"/>
                </a:cubicBezTo>
                <a:cubicBezTo>
                  <a:pt x="31752" y="1993"/>
                  <a:pt x="31862" y="1783"/>
                  <a:pt x="32058" y="1783"/>
                </a:cubicBezTo>
                <a:cubicBezTo>
                  <a:pt x="32103" y="1783"/>
                  <a:pt x="32152" y="1794"/>
                  <a:pt x="32207" y="1820"/>
                </a:cubicBezTo>
                <a:cubicBezTo>
                  <a:pt x="32221" y="1826"/>
                  <a:pt x="32236" y="1829"/>
                  <a:pt x="32252" y="1829"/>
                </a:cubicBezTo>
                <a:cubicBezTo>
                  <a:pt x="32364" y="1829"/>
                  <a:pt x="32515" y="1694"/>
                  <a:pt x="32515" y="1577"/>
                </a:cubicBezTo>
                <a:cubicBezTo>
                  <a:pt x="32523" y="1261"/>
                  <a:pt x="32783" y="1253"/>
                  <a:pt x="32955" y="1144"/>
                </a:cubicBezTo>
                <a:close/>
                <a:moveTo>
                  <a:pt x="30658" y="4379"/>
                </a:moveTo>
                <a:cubicBezTo>
                  <a:pt x="30658" y="4379"/>
                  <a:pt x="30665" y="4379"/>
                  <a:pt x="30665" y="4386"/>
                </a:cubicBezTo>
                <a:lnTo>
                  <a:pt x="30658" y="4386"/>
                </a:lnTo>
                <a:lnTo>
                  <a:pt x="30658" y="4379"/>
                </a:lnTo>
                <a:close/>
                <a:moveTo>
                  <a:pt x="30106" y="4394"/>
                </a:moveTo>
                <a:cubicBezTo>
                  <a:pt x="30114" y="4403"/>
                  <a:pt x="30121" y="4403"/>
                  <a:pt x="30129" y="4411"/>
                </a:cubicBezTo>
                <a:lnTo>
                  <a:pt x="30099" y="4441"/>
                </a:lnTo>
                <a:cubicBezTo>
                  <a:pt x="30099" y="4426"/>
                  <a:pt x="30106" y="4411"/>
                  <a:pt x="30106" y="4394"/>
                </a:cubicBezTo>
                <a:close/>
                <a:moveTo>
                  <a:pt x="26469" y="4662"/>
                </a:moveTo>
                <a:cubicBezTo>
                  <a:pt x="26484" y="4662"/>
                  <a:pt x="26508" y="4662"/>
                  <a:pt x="26524" y="4670"/>
                </a:cubicBezTo>
                <a:cubicBezTo>
                  <a:pt x="26508" y="4677"/>
                  <a:pt x="26501" y="4687"/>
                  <a:pt x="26484" y="4694"/>
                </a:cubicBezTo>
                <a:cubicBezTo>
                  <a:pt x="26476" y="4687"/>
                  <a:pt x="26469" y="4670"/>
                  <a:pt x="26469" y="4662"/>
                </a:cubicBezTo>
                <a:close/>
                <a:moveTo>
                  <a:pt x="24855" y="5465"/>
                </a:moveTo>
                <a:lnTo>
                  <a:pt x="24855" y="5465"/>
                </a:lnTo>
                <a:cubicBezTo>
                  <a:pt x="24826" y="5476"/>
                  <a:pt x="24798" y="5484"/>
                  <a:pt x="24772" y="5484"/>
                </a:cubicBezTo>
                <a:cubicBezTo>
                  <a:pt x="24762" y="5484"/>
                  <a:pt x="24753" y="5483"/>
                  <a:pt x="24744" y="5480"/>
                </a:cubicBezTo>
                <a:cubicBezTo>
                  <a:pt x="24783" y="5473"/>
                  <a:pt x="24815" y="5473"/>
                  <a:pt x="24855" y="5465"/>
                </a:cubicBezTo>
                <a:close/>
                <a:moveTo>
                  <a:pt x="20776" y="6111"/>
                </a:moveTo>
                <a:cubicBezTo>
                  <a:pt x="20761" y="6134"/>
                  <a:pt x="20746" y="6151"/>
                  <a:pt x="20713" y="6151"/>
                </a:cubicBezTo>
                <a:cubicBezTo>
                  <a:pt x="20738" y="6142"/>
                  <a:pt x="20761" y="6126"/>
                  <a:pt x="20776" y="6111"/>
                </a:cubicBezTo>
                <a:close/>
                <a:moveTo>
                  <a:pt x="27240" y="6323"/>
                </a:moveTo>
                <a:cubicBezTo>
                  <a:pt x="27240" y="6340"/>
                  <a:pt x="27247" y="6348"/>
                  <a:pt x="27257" y="6355"/>
                </a:cubicBezTo>
                <a:lnTo>
                  <a:pt x="27200" y="6355"/>
                </a:lnTo>
                <a:cubicBezTo>
                  <a:pt x="27217" y="6348"/>
                  <a:pt x="27225" y="6340"/>
                  <a:pt x="27240" y="6323"/>
                </a:cubicBezTo>
                <a:close/>
                <a:moveTo>
                  <a:pt x="48427" y="10363"/>
                </a:moveTo>
                <a:cubicBezTo>
                  <a:pt x="48489" y="10378"/>
                  <a:pt x="48623" y="10331"/>
                  <a:pt x="48529" y="10497"/>
                </a:cubicBezTo>
                <a:cubicBezTo>
                  <a:pt x="48489" y="10567"/>
                  <a:pt x="48481" y="10661"/>
                  <a:pt x="48529" y="10741"/>
                </a:cubicBezTo>
                <a:cubicBezTo>
                  <a:pt x="48394" y="10897"/>
                  <a:pt x="48103" y="10818"/>
                  <a:pt x="48024" y="11047"/>
                </a:cubicBezTo>
                <a:cubicBezTo>
                  <a:pt x="47686" y="10960"/>
                  <a:pt x="47355" y="10865"/>
                  <a:pt x="47119" y="10567"/>
                </a:cubicBezTo>
                <a:cubicBezTo>
                  <a:pt x="47268" y="10450"/>
                  <a:pt x="47427" y="10487"/>
                  <a:pt x="47552" y="10425"/>
                </a:cubicBezTo>
                <a:cubicBezTo>
                  <a:pt x="47591" y="10393"/>
                  <a:pt x="47631" y="10385"/>
                  <a:pt x="47671" y="10385"/>
                </a:cubicBezTo>
                <a:cubicBezTo>
                  <a:pt x="47678" y="10385"/>
                  <a:pt x="47686" y="10393"/>
                  <a:pt x="47686" y="10410"/>
                </a:cubicBezTo>
                <a:cubicBezTo>
                  <a:pt x="47731" y="10625"/>
                  <a:pt x="47804" y="10713"/>
                  <a:pt x="47897" y="10713"/>
                </a:cubicBezTo>
                <a:cubicBezTo>
                  <a:pt x="47966" y="10713"/>
                  <a:pt x="48047" y="10663"/>
                  <a:pt x="48136" y="10582"/>
                </a:cubicBezTo>
                <a:cubicBezTo>
                  <a:pt x="48151" y="10582"/>
                  <a:pt x="48166" y="10582"/>
                  <a:pt x="48190" y="10574"/>
                </a:cubicBezTo>
                <a:cubicBezTo>
                  <a:pt x="48292" y="10535"/>
                  <a:pt x="48372" y="10457"/>
                  <a:pt x="48427" y="10363"/>
                </a:cubicBezTo>
                <a:close/>
                <a:moveTo>
                  <a:pt x="42144" y="11944"/>
                </a:moveTo>
                <a:cubicBezTo>
                  <a:pt x="42152" y="11952"/>
                  <a:pt x="42159" y="11961"/>
                  <a:pt x="42159" y="11969"/>
                </a:cubicBezTo>
                <a:cubicBezTo>
                  <a:pt x="42152" y="11969"/>
                  <a:pt x="42136" y="11976"/>
                  <a:pt x="42119" y="11984"/>
                </a:cubicBezTo>
                <a:cubicBezTo>
                  <a:pt x="42127" y="11969"/>
                  <a:pt x="42136" y="11952"/>
                  <a:pt x="42144" y="11944"/>
                </a:cubicBezTo>
                <a:close/>
                <a:moveTo>
                  <a:pt x="46443" y="12220"/>
                </a:moveTo>
                <a:lnTo>
                  <a:pt x="46443" y="12330"/>
                </a:lnTo>
                <a:cubicBezTo>
                  <a:pt x="46426" y="12307"/>
                  <a:pt x="46411" y="12282"/>
                  <a:pt x="46395" y="12260"/>
                </a:cubicBezTo>
                <a:cubicBezTo>
                  <a:pt x="46411" y="12245"/>
                  <a:pt x="46426" y="12228"/>
                  <a:pt x="46443" y="12220"/>
                </a:cubicBezTo>
                <a:close/>
                <a:moveTo>
                  <a:pt x="50694" y="13102"/>
                </a:moveTo>
                <a:lnTo>
                  <a:pt x="50702" y="13110"/>
                </a:lnTo>
                <a:lnTo>
                  <a:pt x="50694" y="13110"/>
                </a:lnTo>
                <a:lnTo>
                  <a:pt x="50694" y="13118"/>
                </a:lnTo>
                <a:lnTo>
                  <a:pt x="50686" y="13110"/>
                </a:lnTo>
                <a:lnTo>
                  <a:pt x="50694" y="13110"/>
                </a:lnTo>
                <a:lnTo>
                  <a:pt x="50694" y="13102"/>
                </a:lnTo>
                <a:close/>
                <a:moveTo>
                  <a:pt x="44859" y="13331"/>
                </a:moveTo>
                <a:cubicBezTo>
                  <a:pt x="44834" y="13355"/>
                  <a:pt x="44806" y="13371"/>
                  <a:pt x="44775" y="13371"/>
                </a:cubicBezTo>
                <a:cubicBezTo>
                  <a:pt x="44757" y="13371"/>
                  <a:pt x="44738" y="13366"/>
                  <a:pt x="44718" y="13354"/>
                </a:cubicBezTo>
                <a:cubicBezTo>
                  <a:pt x="44765" y="13339"/>
                  <a:pt x="44812" y="13331"/>
                  <a:pt x="44859" y="13331"/>
                </a:cubicBezTo>
                <a:close/>
                <a:moveTo>
                  <a:pt x="47387" y="14370"/>
                </a:moveTo>
                <a:cubicBezTo>
                  <a:pt x="47387" y="14393"/>
                  <a:pt x="47395" y="14418"/>
                  <a:pt x="47387" y="14440"/>
                </a:cubicBezTo>
                <a:cubicBezTo>
                  <a:pt x="47370" y="14472"/>
                  <a:pt x="47363" y="14503"/>
                  <a:pt x="47348" y="14542"/>
                </a:cubicBezTo>
                <a:cubicBezTo>
                  <a:pt x="47333" y="14574"/>
                  <a:pt x="47323" y="14607"/>
                  <a:pt x="47333" y="14637"/>
                </a:cubicBezTo>
                <a:cubicBezTo>
                  <a:pt x="47308" y="14607"/>
                  <a:pt x="47293" y="14582"/>
                  <a:pt x="47276" y="14559"/>
                </a:cubicBezTo>
                <a:cubicBezTo>
                  <a:pt x="47300" y="14550"/>
                  <a:pt x="47316" y="14550"/>
                  <a:pt x="47340" y="14550"/>
                </a:cubicBezTo>
                <a:cubicBezTo>
                  <a:pt x="47355" y="14487"/>
                  <a:pt x="47363" y="14425"/>
                  <a:pt x="47387" y="14370"/>
                </a:cubicBezTo>
                <a:close/>
                <a:moveTo>
                  <a:pt x="30444" y="15173"/>
                </a:moveTo>
                <a:cubicBezTo>
                  <a:pt x="30444" y="15181"/>
                  <a:pt x="30452" y="15188"/>
                  <a:pt x="30452" y="15196"/>
                </a:cubicBezTo>
                <a:lnTo>
                  <a:pt x="30444" y="15196"/>
                </a:lnTo>
                <a:lnTo>
                  <a:pt x="30444" y="15173"/>
                </a:lnTo>
                <a:close/>
                <a:moveTo>
                  <a:pt x="34594" y="16180"/>
                </a:moveTo>
                <a:cubicBezTo>
                  <a:pt x="34594" y="16180"/>
                  <a:pt x="34586" y="16180"/>
                  <a:pt x="34586" y="16188"/>
                </a:cubicBezTo>
                <a:lnTo>
                  <a:pt x="34586" y="16180"/>
                </a:lnTo>
                <a:close/>
                <a:moveTo>
                  <a:pt x="34201" y="17409"/>
                </a:moveTo>
                <a:cubicBezTo>
                  <a:pt x="34208" y="17416"/>
                  <a:pt x="34216" y="17416"/>
                  <a:pt x="34223" y="17424"/>
                </a:cubicBezTo>
                <a:cubicBezTo>
                  <a:pt x="34238" y="17441"/>
                  <a:pt x="34255" y="17456"/>
                  <a:pt x="34263" y="17463"/>
                </a:cubicBezTo>
                <a:cubicBezTo>
                  <a:pt x="34238" y="17448"/>
                  <a:pt x="34223" y="17431"/>
                  <a:pt x="34201" y="17409"/>
                </a:cubicBezTo>
                <a:close/>
                <a:moveTo>
                  <a:pt x="19910" y="17715"/>
                </a:moveTo>
                <a:lnTo>
                  <a:pt x="19910" y="17715"/>
                </a:lnTo>
                <a:cubicBezTo>
                  <a:pt x="19903" y="17724"/>
                  <a:pt x="19895" y="17732"/>
                  <a:pt x="19888" y="17739"/>
                </a:cubicBezTo>
                <a:cubicBezTo>
                  <a:pt x="19888" y="17739"/>
                  <a:pt x="19878" y="17739"/>
                  <a:pt x="19878" y="17732"/>
                </a:cubicBezTo>
                <a:cubicBezTo>
                  <a:pt x="19888" y="17732"/>
                  <a:pt x="19903" y="17724"/>
                  <a:pt x="19910" y="17715"/>
                </a:cubicBezTo>
                <a:close/>
                <a:moveTo>
                  <a:pt x="31310" y="17889"/>
                </a:moveTo>
                <a:cubicBezTo>
                  <a:pt x="31319" y="17889"/>
                  <a:pt x="31319" y="17889"/>
                  <a:pt x="31319" y="17896"/>
                </a:cubicBezTo>
                <a:cubicBezTo>
                  <a:pt x="31319" y="17896"/>
                  <a:pt x="31319" y="17904"/>
                  <a:pt x="31327" y="17904"/>
                </a:cubicBezTo>
                <a:lnTo>
                  <a:pt x="31319" y="17904"/>
                </a:lnTo>
                <a:cubicBezTo>
                  <a:pt x="31319" y="17904"/>
                  <a:pt x="31319" y="17896"/>
                  <a:pt x="31310" y="17889"/>
                </a:cubicBezTo>
                <a:close/>
                <a:moveTo>
                  <a:pt x="32963" y="17951"/>
                </a:moveTo>
                <a:cubicBezTo>
                  <a:pt x="32988" y="17951"/>
                  <a:pt x="33003" y="17960"/>
                  <a:pt x="33020" y="17968"/>
                </a:cubicBezTo>
                <a:cubicBezTo>
                  <a:pt x="33010" y="17975"/>
                  <a:pt x="33003" y="17991"/>
                  <a:pt x="32995" y="18008"/>
                </a:cubicBezTo>
                <a:cubicBezTo>
                  <a:pt x="32988" y="17991"/>
                  <a:pt x="32980" y="17968"/>
                  <a:pt x="32963" y="17951"/>
                </a:cubicBezTo>
                <a:close/>
                <a:moveTo>
                  <a:pt x="29547" y="18274"/>
                </a:moveTo>
                <a:lnTo>
                  <a:pt x="29547" y="18274"/>
                </a:lnTo>
                <a:cubicBezTo>
                  <a:pt x="29579" y="18282"/>
                  <a:pt x="29609" y="18291"/>
                  <a:pt x="29641" y="18306"/>
                </a:cubicBezTo>
                <a:lnTo>
                  <a:pt x="29634" y="18314"/>
                </a:lnTo>
                <a:cubicBezTo>
                  <a:pt x="29634" y="18315"/>
                  <a:pt x="29633" y="18315"/>
                  <a:pt x="29631" y="18315"/>
                </a:cubicBezTo>
                <a:cubicBezTo>
                  <a:pt x="29619" y="18315"/>
                  <a:pt x="29575" y="18295"/>
                  <a:pt x="29547" y="18274"/>
                </a:cubicBezTo>
                <a:close/>
                <a:moveTo>
                  <a:pt x="38333" y="18455"/>
                </a:moveTo>
                <a:lnTo>
                  <a:pt x="38333" y="18463"/>
                </a:lnTo>
                <a:cubicBezTo>
                  <a:pt x="38311" y="18602"/>
                  <a:pt x="38258" y="18664"/>
                  <a:pt x="38175" y="18664"/>
                </a:cubicBezTo>
                <a:cubicBezTo>
                  <a:pt x="38135" y="18664"/>
                  <a:pt x="38088" y="18649"/>
                  <a:pt x="38034" y="18622"/>
                </a:cubicBezTo>
                <a:cubicBezTo>
                  <a:pt x="38010" y="18605"/>
                  <a:pt x="37995" y="18597"/>
                  <a:pt x="37980" y="18582"/>
                </a:cubicBezTo>
                <a:cubicBezTo>
                  <a:pt x="38082" y="18550"/>
                  <a:pt x="38191" y="18510"/>
                  <a:pt x="38333" y="18455"/>
                </a:cubicBezTo>
                <a:close/>
                <a:moveTo>
                  <a:pt x="36971" y="18692"/>
                </a:moveTo>
                <a:cubicBezTo>
                  <a:pt x="37065" y="18697"/>
                  <a:pt x="37148" y="18702"/>
                  <a:pt x="37222" y="18702"/>
                </a:cubicBezTo>
                <a:cubicBezTo>
                  <a:pt x="37252" y="18702"/>
                  <a:pt x="37281" y="18701"/>
                  <a:pt x="37309" y="18699"/>
                </a:cubicBezTo>
                <a:lnTo>
                  <a:pt x="37309" y="18699"/>
                </a:lnTo>
                <a:cubicBezTo>
                  <a:pt x="37264" y="18714"/>
                  <a:pt x="37211" y="18722"/>
                  <a:pt x="37155" y="18722"/>
                </a:cubicBezTo>
                <a:cubicBezTo>
                  <a:pt x="37094" y="18722"/>
                  <a:pt x="37029" y="18712"/>
                  <a:pt x="36971" y="18692"/>
                </a:cubicBezTo>
                <a:close/>
                <a:moveTo>
                  <a:pt x="18565" y="18629"/>
                </a:moveTo>
                <a:lnTo>
                  <a:pt x="18565" y="18629"/>
                </a:lnTo>
                <a:cubicBezTo>
                  <a:pt x="18603" y="18644"/>
                  <a:pt x="18620" y="18676"/>
                  <a:pt x="18620" y="18731"/>
                </a:cubicBezTo>
                <a:cubicBezTo>
                  <a:pt x="18595" y="18699"/>
                  <a:pt x="18580" y="18669"/>
                  <a:pt x="18565" y="18629"/>
                </a:cubicBezTo>
                <a:close/>
                <a:moveTo>
                  <a:pt x="28343" y="19149"/>
                </a:moveTo>
                <a:cubicBezTo>
                  <a:pt x="28351" y="19149"/>
                  <a:pt x="28351" y="19156"/>
                  <a:pt x="28351" y="19156"/>
                </a:cubicBezTo>
                <a:lnTo>
                  <a:pt x="28343" y="19149"/>
                </a:lnTo>
                <a:close/>
                <a:moveTo>
                  <a:pt x="31924" y="19527"/>
                </a:moveTo>
                <a:cubicBezTo>
                  <a:pt x="31941" y="19527"/>
                  <a:pt x="31956" y="19534"/>
                  <a:pt x="31971" y="19534"/>
                </a:cubicBezTo>
                <a:cubicBezTo>
                  <a:pt x="31963" y="19542"/>
                  <a:pt x="31963" y="19549"/>
                  <a:pt x="31956" y="19557"/>
                </a:cubicBezTo>
                <a:cubicBezTo>
                  <a:pt x="31948" y="19549"/>
                  <a:pt x="31941" y="19534"/>
                  <a:pt x="31924" y="19527"/>
                </a:cubicBezTo>
                <a:close/>
                <a:moveTo>
                  <a:pt x="14147" y="20494"/>
                </a:moveTo>
                <a:cubicBezTo>
                  <a:pt x="14147" y="20502"/>
                  <a:pt x="14155" y="20502"/>
                  <a:pt x="14155" y="20502"/>
                </a:cubicBezTo>
                <a:lnTo>
                  <a:pt x="14147" y="20502"/>
                </a:lnTo>
                <a:lnTo>
                  <a:pt x="14147" y="20494"/>
                </a:lnTo>
                <a:close/>
                <a:moveTo>
                  <a:pt x="26563" y="20606"/>
                </a:moveTo>
                <a:cubicBezTo>
                  <a:pt x="26578" y="20628"/>
                  <a:pt x="26603" y="20643"/>
                  <a:pt x="26626" y="20668"/>
                </a:cubicBezTo>
                <a:cubicBezTo>
                  <a:pt x="26595" y="20653"/>
                  <a:pt x="26563" y="20643"/>
                  <a:pt x="26539" y="20636"/>
                </a:cubicBezTo>
                <a:cubicBezTo>
                  <a:pt x="26548" y="20628"/>
                  <a:pt x="26556" y="20613"/>
                  <a:pt x="26563" y="20606"/>
                </a:cubicBezTo>
                <a:close/>
                <a:moveTo>
                  <a:pt x="47049" y="21069"/>
                </a:moveTo>
                <a:lnTo>
                  <a:pt x="47049" y="21078"/>
                </a:lnTo>
                <a:lnTo>
                  <a:pt x="47040" y="21078"/>
                </a:lnTo>
                <a:lnTo>
                  <a:pt x="47049" y="21069"/>
                </a:lnTo>
                <a:close/>
                <a:moveTo>
                  <a:pt x="42435" y="21377"/>
                </a:moveTo>
                <a:cubicBezTo>
                  <a:pt x="42420" y="21392"/>
                  <a:pt x="42403" y="21399"/>
                  <a:pt x="42388" y="21409"/>
                </a:cubicBezTo>
                <a:cubicBezTo>
                  <a:pt x="42403" y="21399"/>
                  <a:pt x="42420" y="21384"/>
                  <a:pt x="42435" y="21377"/>
                </a:cubicBezTo>
                <a:close/>
                <a:moveTo>
                  <a:pt x="2094" y="20795"/>
                </a:moveTo>
                <a:cubicBezTo>
                  <a:pt x="2109" y="20810"/>
                  <a:pt x="2134" y="20810"/>
                  <a:pt x="2164" y="20810"/>
                </a:cubicBezTo>
                <a:cubicBezTo>
                  <a:pt x="2164" y="20880"/>
                  <a:pt x="2164" y="20959"/>
                  <a:pt x="2174" y="21031"/>
                </a:cubicBezTo>
                <a:cubicBezTo>
                  <a:pt x="2164" y="21031"/>
                  <a:pt x="2157" y="21038"/>
                  <a:pt x="2149" y="21038"/>
                </a:cubicBezTo>
                <a:cubicBezTo>
                  <a:pt x="1960" y="21227"/>
                  <a:pt x="1749" y="21399"/>
                  <a:pt x="1560" y="21588"/>
                </a:cubicBezTo>
                <a:cubicBezTo>
                  <a:pt x="1448" y="21377"/>
                  <a:pt x="1520" y="21188"/>
                  <a:pt x="1701" y="21031"/>
                </a:cubicBezTo>
                <a:cubicBezTo>
                  <a:pt x="1811" y="20927"/>
                  <a:pt x="2007" y="20959"/>
                  <a:pt x="2094" y="20802"/>
                </a:cubicBezTo>
                <a:lnTo>
                  <a:pt x="2094" y="20795"/>
                </a:lnTo>
                <a:close/>
                <a:moveTo>
                  <a:pt x="53339" y="21787"/>
                </a:moveTo>
                <a:cubicBezTo>
                  <a:pt x="53339" y="21794"/>
                  <a:pt x="53339" y="21802"/>
                  <a:pt x="53347" y="21817"/>
                </a:cubicBezTo>
                <a:cubicBezTo>
                  <a:pt x="53332" y="21809"/>
                  <a:pt x="53322" y="21802"/>
                  <a:pt x="53315" y="21802"/>
                </a:cubicBezTo>
                <a:cubicBezTo>
                  <a:pt x="53322" y="21794"/>
                  <a:pt x="53332" y="21794"/>
                  <a:pt x="53339" y="21787"/>
                </a:cubicBezTo>
                <a:close/>
                <a:moveTo>
                  <a:pt x="13951" y="22023"/>
                </a:moveTo>
                <a:lnTo>
                  <a:pt x="13951" y="22023"/>
                </a:lnTo>
                <a:cubicBezTo>
                  <a:pt x="14132" y="22045"/>
                  <a:pt x="14210" y="22108"/>
                  <a:pt x="14147" y="22344"/>
                </a:cubicBezTo>
                <a:cubicBezTo>
                  <a:pt x="14108" y="22202"/>
                  <a:pt x="14045" y="22100"/>
                  <a:pt x="13951" y="22023"/>
                </a:cubicBezTo>
                <a:close/>
                <a:moveTo>
                  <a:pt x="53009" y="22779"/>
                </a:moveTo>
                <a:cubicBezTo>
                  <a:pt x="53016" y="22809"/>
                  <a:pt x="53024" y="22833"/>
                  <a:pt x="53031" y="22856"/>
                </a:cubicBezTo>
                <a:cubicBezTo>
                  <a:pt x="53001" y="22848"/>
                  <a:pt x="52969" y="22848"/>
                  <a:pt x="52937" y="22841"/>
                </a:cubicBezTo>
                <a:cubicBezTo>
                  <a:pt x="52961" y="22826"/>
                  <a:pt x="52984" y="22801"/>
                  <a:pt x="53009" y="22779"/>
                </a:cubicBezTo>
                <a:close/>
                <a:moveTo>
                  <a:pt x="30735" y="22983"/>
                </a:moveTo>
                <a:cubicBezTo>
                  <a:pt x="30743" y="22983"/>
                  <a:pt x="30743" y="22990"/>
                  <a:pt x="30752" y="22990"/>
                </a:cubicBezTo>
                <a:cubicBezTo>
                  <a:pt x="30743" y="22998"/>
                  <a:pt x="30743" y="23005"/>
                  <a:pt x="30735" y="23015"/>
                </a:cubicBezTo>
                <a:cubicBezTo>
                  <a:pt x="30735" y="23005"/>
                  <a:pt x="30728" y="22990"/>
                  <a:pt x="30728" y="22983"/>
                </a:cubicBezTo>
                <a:lnTo>
                  <a:pt x="30728" y="22983"/>
                </a:lnTo>
                <a:cubicBezTo>
                  <a:pt x="30728" y="22983"/>
                  <a:pt x="30735" y="22983"/>
                  <a:pt x="30735" y="22990"/>
                </a:cubicBezTo>
                <a:lnTo>
                  <a:pt x="30735" y="22983"/>
                </a:lnTo>
                <a:close/>
                <a:moveTo>
                  <a:pt x="4205" y="22881"/>
                </a:moveTo>
                <a:lnTo>
                  <a:pt x="4205" y="22881"/>
                </a:lnTo>
                <a:cubicBezTo>
                  <a:pt x="4228" y="22928"/>
                  <a:pt x="4220" y="22975"/>
                  <a:pt x="4141" y="23045"/>
                </a:cubicBezTo>
                <a:cubicBezTo>
                  <a:pt x="4165" y="23015"/>
                  <a:pt x="4180" y="22968"/>
                  <a:pt x="4205" y="22881"/>
                </a:cubicBezTo>
                <a:close/>
                <a:moveTo>
                  <a:pt x="13849" y="23440"/>
                </a:moveTo>
                <a:lnTo>
                  <a:pt x="13849" y="23440"/>
                </a:lnTo>
                <a:cubicBezTo>
                  <a:pt x="13856" y="23447"/>
                  <a:pt x="13864" y="23463"/>
                  <a:pt x="13872" y="23470"/>
                </a:cubicBezTo>
                <a:lnTo>
                  <a:pt x="13872" y="23495"/>
                </a:lnTo>
                <a:cubicBezTo>
                  <a:pt x="13864" y="23487"/>
                  <a:pt x="13864" y="23478"/>
                  <a:pt x="13856" y="23478"/>
                </a:cubicBezTo>
                <a:cubicBezTo>
                  <a:pt x="13864" y="23470"/>
                  <a:pt x="13864" y="23470"/>
                  <a:pt x="13872" y="23470"/>
                </a:cubicBezTo>
                <a:cubicBezTo>
                  <a:pt x="13864" y="23463"/>
                  <a:pt x="13856" y="23455"/>
                  <a:pt x="13849" y="23440"/>
                </a:cubicBezTo>
                <a:close/>
                <a:moveTo>
                  <a:pt x="73438" y="24131"/>
                </a:moveTo>
                <a:cubicBezTo>
                  <a:pt x="73438" y="24139"/>
                  <a:pt x="73445" y="24139"/>
                  <a:pt x="73445" y="24148"/>
                </a:cubicBezTo>
                <a:lnTo>
                  <a:pt x="73445" y="24148"/>
                </a:lnTo>
                <a:cubicBezTo>
                  <a:pt x="73445" y="24139"/>
                  <a:pt x="73438" y="24139"/>
                  <a:pt x="73438" y="24139"/>
                </a:cubicBezTo>
                <a:lnTo>
                  <a:pt x="73438" y="24131"/>
                </a:lnTo>
                <a:close/>
                <a:moveTo>
                  <a:pt x="72093" y="24432"/>
                </a:moveTo>
                <a:cubicBezTo>
                  <a:pt x="72093" y="24439"/>
                  <a:pt x="72100" y="24455"/>
                  <a:pt x="72108" y="24462"/>
                </a:cubicBezTo>
                <a:cubicBezTo>
                  <a:pt x="72100" y="24462"/>
                  <a:pt x="72100" y="24455"/>
                  <a:pt x="72093" y="24455"/>
                </a:cubicBezTo>
                <a:lnTo>
                  <a:pt x="72093" y="24432"/>
                </a:lnTo>
                <a:close/>
                <a:moveTo>
                  <a:pt x="29129" y="24368"/>
                </a:moveTo>
                <a:lnTo>
                  <a:pt x="29129" y="24470"/>
                </a:lnTo>
                <a:lnTo>
                  <a:pt x="29107" y="24470"/>
                </a:lnTo>
                <a:cubicBezTo>
                  <a:pt x="29107" y="24432"/>
                  <a:pt x="29114" y="24400"/>
                  <a:pt x="29129" y="24368"/>
                </a:cubicBezTo>
                <a:close/>
                <a:moveTo>
                  <a:pt x="23406" y="24432"/>
                </a:moveTo>
                <a:lnTo>
                  <a:pt x="23406" y="24432"/>
                </a:lnTo>
                <a:cubicBezTo>
                  <a:pt x="23383" y="24455"/>
                  <a:pt x="23351" y="24479"/>
                  <a:pt x="23319" y="24494"/>
                </a:cubicBezTo>
                <a:cubicBezTo>
                  <a:pt x="23351" y="24470"/>
                  <a:pt x="23374" y="24447"/>
                  <a:pt x="23406" y="24432"/>
                </a:cubicBezTo>
                <a:close/>
                <a:moveTo>
                  <a:pt x="67990" y="24517"/>
                </a:moveTo>
                <a:cubicBezTo>
                  <a:pt x="68013" y="24517"/>
                  <a:pt x="68038" y="24526"/>
                  <a:pt x="68060" y="24534"/>
                </a:cubicBezTo>
                <a:lnTo>
                  <a:pt x="67983" y="24534"/>
                </a:lnTo>
                <a:cubicBezTo>
                  <a:pt x="67990" y="24526"/>
                  <a:pt x="67990" y="24526"/>
                  <a:pt x="67990" y="24517"/>
                </a:cubicBezTo>
                <a:close/>
                <a:moveTo>
                  <a:pt x="47805" y="24698"/>
                </a:moveTo>
                <a:lnTo>
                  <a:pt x="47805" y="24698"/>
                </a:lnTo>
                <a:cubicBezTo>
                  <a:pt x="47788" y="24723"/>
                  <a:pt x="47773" y="24730"/>
                  <a:pt x="47758" y="24730"/>
                </a:cubicBezTo>
                <a:cubicBezTo>
                  <a:pt x="47773" y="24715"/>
                  <a:pt x="47796" y="24706"/>
                  <a:pt x="47805" y="24698"/>
                </a:cubicBezTo>
                <a:close/>
                <a:moveTo>
                  <a:pt x="6582" y="24817"/>
                </a:moveTo>
                <a:lnTo>
                  <a:pt x="6582" y="24817"/>
                </a:lnTo>
                <a:cubicBezTo>
                  <a:pt x="6567" y="24840"/>
                  <a:pt x="6557" y="24865"/>
                  <a:pt x="6542" y="24880"/>
                </a:cubicBezTo>
                <a:cubicBezTo>
                  <a:pt x="6550" y="24865"/>
                  <a:pt x="6567" y="24840"/>
                  <a:pt x="6582" y="24817"/>
                </a:cubicBezTo>
                <a:close/>
                <a:moveTo>
                  <a:pt x="51858" y="24942"/>
                </a:moveTo>
                <a:cubicBezTo>
                  <a:pt x="51867" y="24942"/>
                  <a:pt x="51867" y="24942"/>
                  <a:pt x="51875" y="24951"/>
                </a:cubicBezTo>
                <a:cubicBezTo>
                  <a:pt x="51867" y="24951"/>
                  <a:pt x="51867" y="24951"/>
                  <a:pt x="51858" y="24959"/>
                </a:cubicBezTo>
                <a:lnTo>
                  <a:pt x="51858" y="24942"/>
                </a:lnTo>
                <a:close/>
                <a:moveTo>
                  <a:pt x="61715" y="25101"/>
                </a:moveTo>
                <a:cubicBezTo>
                  <a:pt x="61708" y="25108"/>
                  <a:pt x="61708" y="25116"/>
                  <a:pt x="61700" y="25123"/>
                </a:cubicBezTo>
                <a:lnTo>
                  <a:pt x="61683" y="25108"/>
                </a:lnTo>
                <a:cubicBezTo>
                  <a:pt x="61693" y="25108"/>
                  <a:pt x="61708" y="25101"/>
                  <a:pt x="61715" y="25101"/>
                </a:cubicBezTo>
                <a:close/>
                <a:moveTo>
                  <a:pt x="55023" y="25367"/>
                </a:moveTo>
                <a:cubicBezTo>
                  <a:pt x="55023" y="25377"/>
                  <a:pt x="55023" y="25377"/>
                  <a:pt x="55032" y="25384"/>
                </a:cubicBezTo>
                <a:cubicBezTo>
                  <a:pt x="55023" y="25384"/>
                  <a:pt x="55023" y="25392"/>
                  <a:pt x="55015" y="25392"/>
                </a:cubicBezTo>
                <a:cubicBezTo>
                  <a:pt x="55015" y="25384"/>
                  <a:pt x="55023" y="25377"/>
                  <a:pt x="55023" y="25367"/>
                </a:cubicBezTo>
                <a:close/>
                <a:moveTo>
                  <a:pt x="11699" y="25392"/>
                </a:moveTo>
                <a:cubicBezTo>
                  <a:pt x="11683" y="25407"/>
                  <a:pt x="11659" y="25414"/>
                  <a:pt x="11644" y="25424"/>
                </a:cubicBezTo>
                <a:cubicBezTo>
                  <a:pt x="11629" y="25414"/>
                  <a:pt x="11621" y="25407"/>
                  <a:pt x="11612" y="25392"/>
                </a:cubicBezTo>
                <a:close/>
                <a:moveTo>
                  <a:pt x="38924" y="25479"/>
                </a:moveTo>
                <a:cubicBezTo>
                  <a:pt x="38900" y="25509"/>
                  <a:pt x="38885" y="25533"/>
                  <a:pt x="38860" y="25556"/>
                </a:cubicBezTo>
                <a:lnTo>
                  <a:pt x="38860" y="25501"/>
                </a:lnTo>
                <a:cubicBezTo>
                  <a:pt x="38885" y="25494"/>
                  <a:pt x="38900" y="25486"/>
                  <a:pt x="38924" y="25479"/>
                </a:cubicBezTo>
                <a:close/>
                <a:moveTo>
                  <a:pt x="14530" y="25552"/>
                </a:moveTo>
                <a:cubicBezTo>
                  <a:pt x="14533" y="25552"/>
                  <a:pt x="14533" y="25556"/>
                  <a:pt x="14525" y="25566"/>
                </a:cubicBezTo>
                <a:cubicBezTo>
                  <a:pt x="14533" y="25573"/>
                  <a:pt x="14533" y="25573"/>
                  <a:pt x="14533" y="25581"/>
                </a:cubicBezTo>
                <a:cubicBezTo>
                  <a:pt x="14525" y="25581"/>
                  <a:pt x="14518" y="25588"/>
                  <a:pt x="14518" y="25588"/>
                </a:cubicBezTo>
                <a:cubicBezTo>
                  <a:pt x="14476" y="25588"/>
                  <a:pt x="14521" y="25552"/>
                  <a:pt x="14530" y="25552"/>
                </a:cubicBezTo>
                <a:close/>
                <a:moveTo>
                  <a:pt x="67692" y="26006"/>
                </a:moveTo>
                <a:cubicBezTo>
                  <a:pt x="67699" y="26013"/>
                  <a:pt x="67707" y="26021"/>
                  <a:pt x="67722" y="26021"/>
                </a:cubicBezTo>
                <a:lnTo>
                  <a:pt x="67682" y="26021"/>
                </a:lnTo>
                <a:cubicBezTo>
                  <a:pt x="67682" y="26013"/>
                  <a:pt x="67682" y="26013"/>
                  <a:pt x="67692" y="26006"/>
                </a:cubicBezTo>
                <a:close/>
                <a:moveTo>
                  <a:pt x="12849" y="26061"/>
                </a:moveTo>
                <a:cubicBezTo>
                  <a:pt x="12849" y="26068"/>
                  <a:pt x="12857" y="26076"/>
                  <a:pt x="12864" y="26085"/>
                </a:cubicBezTo>
                <a:cubicBezTo>
                  <a:pt x="12857" y="26093"/>
                  <a:pt x="12849" y="26093"/>
                  <a:pt x="12840" y="26093"/>
                </a:cubicBezTo>
                <a:cubicBezTo>
                  <a:pt x="12840" y="26085"/>
                  <a:pt x="12849" y="26068"/>
                  <a:pt x="12849" y="26061"/>
                </a:cubicBezTo>
                <a:close/>
                <a:moveTo>
                  <a:pt x="42159" y="26541"/>
                </a:moveTo>
                <a:cubicBezTo>
                  <a:pt x="42159" y="26541"/>
                  <a:pt x="42159" y="26548"/>
                  <a:pt x="42152" y="26558"/>
                </a:cubicBezTo>
                <a:lnTo>
                  <a:pt x="42152" y="26541"/>
                </a:lnTo>
                <a:close/>
                <a:moveTo>
                  <a:pt x="67281" y="26543"/>
                </a:moveTo>
                <a:cubicBezTo>
                  <a:pt x="67282" y="26543"/>
                  <a:pt x="67282" y="26545"/>
                  <a:pt x="67282" y="26548"/>
                </a:cubicBezTo>
                <a:cubicBezTo>
                  <a:pt x="67274" y="26548"/>
                  <a:pt x="67274" y="26558"/>
                  <a:pt x="67267" y="26558"/>
                </a:cubicBezTo>
                <a:cubicBezTo>
                  <a:pt x="67276" y="26547"/>
                  <a:pt x="67279" y="26543"/>
                  <a:pt x="67281" y="26543"/>
                </a:cubicBezTo>
                <a:close/>
                <a:moveTo>
                  <a:pt x="24736" y="26565"/>
                </a:moveTo>
                <a:cubicBezTo>
                  <a:pt x="24729" y="26595"/>
                  <a:pt x="24729" y="26627"/>
                  <a:pt x="24721" y="26660"/>
                </a:cubicBezTo>
                <a:cubicBezTo>
                  <a:pt x="24706" y="26635"/>
                  <a:pt x="24689" y="26620"/>
                  <a:pt x="24681" y="26595"/>
                </a:cubicBezTo>
                <a:cubicBezTo>
                  <a:pt x="24696" y="26588"/>
                  <a:pt x="24721" y="26580"/>
                  <a:pt x="24736" y="26565"/>
                </a:cubicBezTo>
                <a:close/>
                <a:moveTo>
                  <a:pt x="67204" y="26614"/>
                </a:moveTo>
                <a:cubicBezTo>
                  <a:pt x="67186" y="26641"/>
                  <a:pt x="67181" y="26670"/>
                  <a:pt x="67187" y="26699"/>
                </a:cubicBezTo>
                <a:cubicBezTo>
                  <a:pt x="67155" y="26690"/>
                  <a:pt x="67133" y="26682"/>
                  <a:pt x="67116" y="26682"/>
                </a:cubicBezTo>
                <a:cubicBezTo>
                  <a:pt x="67130" y="26656"/>
                  <a:pt x="67168" y="26634"/>
                  <a:pt x="67204" y="26614"/>
                </a:cubicBezTo>
                <a:close/>
                <a:moveTo>
                  <a:pt x="41908" y="27187"/>
                </a:moveTo>
                <a:lnTo>
                  <a:pt x="41908" y="27202"/>
                </a:lnTo>
                <a:lnTo>
                  <a:pt x="41900" y="27202"/>
                </a:lnTo>
                <a:cubicBezTo>
                  <a:pt x="41900" y="27194"/>
                  <a:pt x="41908" y="27194"/>
                  <a:pt x="41908" y="27187"/>
                </a:cubicBezTo>
                <a:close/>
                <a:moveTo>
                  <a:pt x="60589" y="27219"/>
                </a:moveTo>
                <a:cubicBezTo>
                  <a:pt x="60606" y="27219"/>
                  <a:pt x="60621" y="27226"/>
                  <a:pt x="60637" y="27226"/>
                </a:cubicBezTo>
                <a:cubicBezTo>
                  <a:pt x="60621" y="27234"/>
                  <a:pt x="60606" y="27242"/>
                  <a:pt x="60589" y="27249"/>
                </a:cubicBezTo>
                <a:lnTo>
                  <a:pt x="60589" y="27219"/>
                </a:lnTo>
                <a:close/>
                <a:moveTo>
                  <a:pt x="67809" y="27612"/>
                </a:moveTo>
                <a:cubicBezTo>
                  <a:pt x="67810" y="27614"/>
                  <a:pt x="67811" y="27616"/>
                  <a:pt x="67813" y="27619"/>
                </a:cubicBezTo>
                <a:lnTo>
                  <a:pt x="67813" y="27619"/>
                </a:lnTo>
                <a:cubicBezTo>
                  <a:pt x="67809" y="27616"/>
                  <a:pt x="67809" y="27612"/>
                  <a:pt x="67809" y="27612"/>
                </a:cubicBezTo>
                <a:close/>
                <a:moveTo>
                  <a:pt x="67818" y="27627"/>
                </a:moveTo>
                <a:cubicBezTo>
                  <a:pt x="67823" y="27635"/>
                  <a:pt x="67828" y="27641"/>
                  <a:pt x="67834" y="27652"/>
                </a:cubicBezTo>
                <a:cubicBezTo>
                  <a:pt x="67827" y="27646"/>
                  <a:pt x="67821" y="27636"/>
                  <a:pt x="67818" y="27627"/>
                </a:cubicBezTo>
                <a:close/>
                <a:moveTo>
                  <a:pt x="33020" y="28218"/>
                </a:moveTo>
                <a:cubicBezTo>
                  <a:pt x="32980" y="28234"/>
                  <a:pt x="32948" y="28249"/>
                  <a:pt x="32908" y="28266"/>
                </a:cubicBezTo>
                <a:cubicBezTo>
                  <a:pt x="32940" y="28226"/>
                  <a:pt x="32972" y="28218"/>
                  <a:pt x="33020" y="28218"/>
                </a:cubicBezTo>
                <a:close/>
                <a:moveTo>
                  <a:pt x="51875" y="28430"/>
                </a:moveTo>
                <a:lnTo>
                  <a:pt x="51875" y="28430"/>
                </a:lnTo>
                <a:cubicBezTo>
                  <a:pt x="51867" y="28447"/>
                  <a:pt x="51858" y="28447"/>
                  <a:pt x="51850" y="28455"/>
                </a:cubicBezTo>
                <a:cubicBezTo>
                  <a:pt x="51858" y="28447"/>
                  <a:pt x="51867" y="28438"/>
                  <a:pt x="51875" y="28430"/>
                </a:cubicBezTo>
                <a:close/>
                <a:moveTo>
                  <a:pt x="37570" y="28738"/>
                </a:moveTo>
                <a:cubicBezTo>
                  <a:pt x="37570" y="28746"/>
                  <a:pt x="37562" y="28746"/>
                  <a:pt x="37562" y="28746"/>
                </a:cubicBezTo>
                <a:lnTo>
                  <a:pt x="37562" y="28738"/>
                </a:lnTo>
                <a:close/>
                <a:moveTo>
                  <a:pt x="62976" y="28738"/>
                </a:moveTo>
                <a:lnTo>
                  <a:pt x="62976" y="28746"/>
                </a:lnTo>
                <a:lnTo>
                  <a:pt x="62968" y="28753"/>
                </a:lnTo>
                <a:lnTo>
                  <a:pt x="62959" y="28753"/>
                </a:lnTo>
                <a:cubicBezTo>
                  <a:pt x="62968" y="28746"/>
                  <a:pt x="62968" y="28746"/>
                  <a:pt x="62976" y="28738"/>
                </a:cubicBezTo>
                <a:close/>
                <a:moveTo>
                  <a:pt x="47017" y="28778"/>
                </a:moveTo>
                <a:cubicBezTo>
                  <a:pt x="47009" y="28793"/>
                  <a:pt x="47002" y="28816"/>
                  <a:pt x="46992" y="28848"/>
                </a:cubicBezTo>
                <a:cubicBezTo>
                  <a:pt x="46985" y="28833"/>
                  <a:pt x="46970" y="28816"/>
                  <a:pt x="46955" y="28800"/>
                </a:cubicBezTo>
                <a:cubicBezTo>
                  <a:pt x="46977" y="28793"/>
                  <a:pt x="46992" y="28785"/>
                  <a:pt x="47017" y="28778"/>
                </a:cubicBezTo>
                <a:close/>
                <a:moveTo>
                  <a:pt x="52330" y="28935"/>
                </a:moveTo>
                <a:cubicBezTo>
                  <a:pt x="52330" y="28935"/>
                  <a:pt x="52330" y="28942"/>
                  <a:pt x="52340" y="28942"/>
                </a:cubicBezTo>
                <a:cubicBezTo>
                  <a:pt x="52340" y="28942"/>
                  <a:pt x="52330" y="28942"/>
                  <a:pt x="52330" y="28950"/>
                </a:cubicBezTo>
                <a:cubicBezTo>
                  <a:pt x="52330" y="28942"/>
                  <a:pt x="52330" y="28942"/>
                  <a:pt x="52323" y="28935"/>
                </a:cubicBezTo>
                <a:close/>
                <a:moveTo>
                  <a:pt x="37813" y="28927"/>
                </a:moveTo>
                <a:cubicBezTo>
                  <a:pt x="37838" y="28942"/>
                  <a:pt x="37861" y="28957"/>
                  <a:pt x="37868" y="28989"/>
                </a:cubicBezTo>
                <a:cubicBezTo>
                  <a:pt x="37838" y="28967"/>
                  <a:pt x="37813" y="28942"/>
                  <a:pt x="37781" y="28927"/>
                </a:cubicBezTo>
                <a:close/>
                <a:moveTo>
                  <a:pt x="52765" y="29312"/>
                </a:moveTo>
                <a:cubicBezTo>
                  <a:pt x="52765" y="29320"/>
                  <a:pt x="52765" y="29328"/>
                  <a:pt x="52772" y="29328"/>
                </a:cubicBezTo>
                <a:cubicBezTo>
                  <a:pt x="52740" y="29335"/>
                  <a:pt x="52718" y="29335"/>
                  <a:pt x="52701" y="29335"/>
                </a:cubicBezTo>
                <a:cubicBezTo>
                  <a:pt x="52725" y="29328"/>
                  <a:pt x="52748" y="29320"/>
                  <a:pt x="52765" y="29312"/>
                </a:cubicBezTo>
                <a:close/>
                <a:moveTo>
                  <a:pt x="61487" y="29250"/>
                </a:moveTo>
                <a:cubicBezTo>
                  <a:pt x="61504" y="29273"/>
                  <a:pt x="61519" y="29297"/>
                  <a:pt x="61542" y="29320"/>
                </a:cubicBezTo>
                <a:lnTo>
                  <a:pt x="61534" y="29320"/>
                </a:lnTo>
                <a:lnTo>
                  <a:pt x="61534" y="29345"/>
                </a:lnTo>
                <a:cubicBezTo>
                  <a:pt x="61504" y="29335"/>
                  <a:pt x="61472" y="29335"/>
                  <a:pt x="61447" y="29328"/>
                </a:cubicBezTo>
                <a:cubicBezTo>
                  <a:pt x="61464" y="29297"/>
                  <a:pt x="61479" y="29273"/>
                  <a:pt x="61487" y="29250"/>
                </a:cubicBezTo>
                <a:close/>
                <a:moveTo>
                  <a:pt x="38325" y="29534"/>
                </a:moveTo>
                <a:cubicBezTo>
                  <a:pt x="38318" y="29541"/>
                  <a:pt x="38310" y="29549"/>
                  <a:pt x="38301" y="29556"/>
                </a:cubicBezTo>
                <a:cubicBezTo>
                  <a:pt x="38310" y="29541"/>
                  <a:pt x="38318" y="29534"/>
                  <a:pt x="38325" y="29534"/>
                </a:cubicBezTo>
                <a:close/>
                <a:moveTo>
                  <a:pt x="61952" y="29959"/>
                </a:moveTo>
                <a:lnTo>
                  <a:pt x="61967" y="29974"/>
                </a:lnTo>
                <a:cubicBezTo>
                  <a:pt x="61959" y="29974"/>
                  <a:pt x="61959" y="29981"/>
                  <a:pt x="61952" y="29981"/>
                </a:cubicBezTo>
                <a:lnTo>
                  <a:pt x="61952" y="29959"/>
                </a:lnTo>
                <a:close/>
                <a:moveTo>
                  <a:pt x="61432" y="30178"/>
                </a:moveTo>
                <a:cubicBezTo>
                  <a:pt x="61440" y="30178"/>
                  <a:pt x="61440" y="30185"/>
                  <a:pt x="61440" y="30185"/>
                </a:cubicBezTo>
                <a:lnTo>
                  <a:pt x="61424" y="30185"/>
                </a:lnTo>
                <a:cubicBezTo>
                  <a:pt x="61432" y="30185"/>
                  <a:pt x="61432" y="30178"/>
                  <a:pt x="61432" y="30178"/>
                </a:cubicBezTo>
                <a:close/>
                <a:moveTo>
                  <a:pt x="45985" y="30501"/>
                </a:moveTo>
                <a:cubicBezTo>
                  <a:pt x="45953" y="30525"/>
                  <a:pt x="45931" y="30541"/>
                  <a:pt x="45898" y="30563"/>
                </a:cubicBezTo>
                <a:cubicBezTo>
                  <a:pt x="45915" y="30533"/>
                  <a:pt x="45938" y="30508"/>
                  <a:pt x="45985" y="30501"/>
                </a:cubicBezTo>
                <a:close/>
                <a:moveTo>
                  <a:pt x="49836" y="30603"/>
                </a:moveTo>
                <a:cubicBezTo>
                  <a:pt x="49844" y="30611"/>
                  <a:pt x="49844" y="30611"/>
                  <a:pt x="49851" y="30620"/>
                </a:cubicBezTo>
                <a:cubicBezTo>
                  <a:pt x="49844" y="30620"/>
                  <a:pt x="49836" y="30611"/>
                  <a:pt x="49827" y="30611"/>
                </a:cubicBezTo>
                <a:cubicBezTo>
                  <a:pt x="49827" y="30611"/>
                  <a:pt x="49836" y="30611"/>
                  <a:pt x="49836" y="30603"/>
                </a:cubicBezTo>
                <a:close/>
                <a:moveTo>
                  <a:pt x="50001" y="30573"/>
                </a:moveTo>
                <a:cubicBezTo>
                  <a:pt x="49993" y="30603"/>
                  <a:pt x="49993" y="30628"/>
                  <a:pt x="49993" y="30650"/>
                </a:cubicBezTo>
                <a:cubicBezTo>
                  <a:pt x="49961" y="30650"/>
                  <a:pt x="49938" y="30643"/>
                  <a:pt x="49914" y="30635"/>
                </a:cubicBezTo>
                <a:cubicBezTo>
                  <a:pt x="49938" y="30611"/>
                  <a:pt x="49968" y="30595"/>
                  <a:pt x="50001" y="30573"/>
                </a:cubicBezTo>
                <a:close/>
                <a:moveTo>
                  <a:pt x="4896" y="29407"/>
                </a:moveTo>
                <a:cubicBezTo>
                  <a:pt x="4968" y="29549"/>
                  <a:pt x="4951" y="29713"/>
                  <a:pt x="4944" y="29872"/>
                </a:cubicBezTo>
                <a:cubicBezTo>
                  <a:pt x="4936" y="30021"/>
                  <a:pt x="4866" y="30195"/>
                  <a:pt x="4976" y="30320"/>
                </a:cubicBezTo>
                <a:cubicBezTo>
                  <a:pt x="4968" y="30337"/>
                  <a:pt x="4961" y="30352"/>
                  <a:pt x="4951" y="30367"/>
                </a:cubicBezTo>
                <a:cubicBezTo>
                  <a:pt x="4936" y="30752"/>
                  <a:pt x="4464" y="30705"/>
                  <a:pt x="4337" y="30988"/>
                </a:cubicBezTo>
                <a:cubicBezTo>
                  <a:pt x="4330" y="30951"/>
                  <a:pt x="4330" y="30903"/>
                  <a:pt x="4299" y="30871"/>
                </a:cubicBezTo>
                <a:lnTo>
                  <a:pt x="4307" y="30864"/>
                </a:lnTo>
                <a:cubicBezTo>
                  <a:pt x="4384" y="30777"/>
                  <a:pt x="4424" y="30682"/>
                  <a:pt x="4394" y="30563"/>
                </a:cubicBezTo>
                <a:lnTo>
                  <a:pt x="4384" y="30556"/>
                </a:lnTo>
                <a:cubicBezTo>
                  <a:pt x="4432" y="30486"/>
                  <a:pt x="4377" y="30469"/>
                  <a:pt x="4330" y="30446"/>
                </a:cubicBezTo>
                <a:cubicBezTo>
                  <a:pt x="4337" y="30439"/>
                  <a:pt x="4354" y="30431"/>
                  <a:pt x="4362" y="30414"/>
                </a:cubicBezTo>
                <a:cubicBezTo>
                  <a:pt x="4519" y="30257"/>
                  <a:pt x="4260" y="30091"/>
                  <a:pt x="4347" y="29934"/>
                </a:cubicBezTo>
                <a:cubicBezTo>
                  <a:pt x="4362" y="29934"/>
                  <a:pt x="4384" y="29919"/>
                  <a:pt x="4409" y="29911"/>
                </a:cubicBezTo>
                <a:cubicBezTo>
                  <a:pt x="4417" y="29894"/>
                  <a:pt x="4424" y="29887"/>
                  <a:pt x="4432" y="29879"/>
                </a:cubicBezTo>
                <a:cubicBezTo>
                  <a:pt x="4598" y="29807"/>
                  <a:pt x="4677" y="29675"/>
                  <a:pt x="4732" y="29509"/>
                </a:cubicBezTo>
                <a:cubicBezTo>
                  <a:pt x="4747" y="29501"/>
                  <a:pt x="4762" y="29494"/>
                  <a:pt x="4779" y="29486"/>
                </a:cubicBezTo>
                <a:cubicBezTo>
                  <a:pt x="4819" y="29454"/>
                  <a:pt x="4857" y="29430"/>
                  <a:pt x="4896" y="29407"/>
                </a:cubicBezTo>
                <a:close/>
                <a:moveTo>
                  <a:pt x="51586" y="31069"/>
                </a:moveTo>
                <a:cubicBezTo>
                  <a:pt x="51601" y="31078"/>
                  <a:pt x="51616" y="31086"/>
                  <a:pt x="51631" y="31092"/>
                </a:cubicBezTo>
                <a:cubicBezTo>
                  <a:pt x="51622" y="31100"/>
                  <a:pt x="51622" y="31107"/>
                  <a:pt x="51614" y="31107"/>
                </a:cubicBezTo>
                <a:cubicBezTo>
                  <a:pt x="51605" y="31093"/>
                  <a:pt x="51597" y="31079"/>
                  <a:pt x="51586" y="31069"/>
                </a:cubicBezTo>
                <a:close/>
                <a:moveTo>
                  <a:pt x="51047" y="31383"/>
                </a:moveTo>
                <a:lnTo>
                  <a:pt x="51047" y="31423"/>
                </a:lnTo>
                <a:cubicBezTo>
                  <a:pt x="51040" y="31406"/>
                  <a:pt x="51040" y="31398"/>
                  <a:pt x="51047" y="31383"/>
                </a:cubicBezTo>
                <a:close/>
                <a:moveTo>
                  <a:pt x="37828" y="31595"/>
                </a:moveTo>
                <a:cubicBezTo>
                  <a:pt x="37806" y="31612"/>
                  <a:pt x="37791" y="31620"/>
                  <a:pt x="37766" y="31635"/>
                </a:cubicBezTo>
                <a:lnTo>
                  <a:pt x="37766" y="31595"/>
                </a:lnTo>
                <a:close/>
                <a:moveTo>
                  <a:pt x="68612" y="31722"/>
                </a:moveTo>
                <a:cubicBezTo>
                  <a:pt x="68597" y="31729"/>
                  <a:pt x="68580" y="31729"/>
                  <a:pt x="68557" y="31737"/>
                </a:cubicBezTo>
                <a:cubicBezTo>
                  <a:pt x="68557" y="31729"/>
                  <a:pt x="68565" y="31722"/>
                  <a:pt x="68565" y="31722"/>
                </a:cubicBezTo>
                <a:close/>
                <a:moveTo>
                  <a:pt x="36789" y="32390"/>
                </a:moveTo>
                <a:lnTo>
                  <a:pt x="36789" y="32398"/>
                </a:lnTo>
                <a:lnTo>
                  <a:pt x="36782" y="32398"/>
                </a:lnTo>
                <a:cubicBezTo>
                  <a:pt x="36789" y="32398"/>
                  <a:pt x="36789" y="32390"/>
                  <a:pt x="36789" y="32390"/>
                </a:cubicBezTo>
                <a:close/>
                <a:moveTo>
                  <a:pt x="48071" y="32972"/>
                </a:moveTo>
                <a:lnTo>
                  <a:pt x="48071" y="32972"/>
                </a:lnTo>
                <a:cubicBezTo>
                  <a:pt x="48088" y="32982"/>
                  <a:pt x="48096" y="32982"/>
                  <a:pt x="48103" y="32989"/>
                </a:cubicBezTo>
                <a:lnTo>
                  <a:pt x="48088" y="33005"/>
                </a:lnTo>
                <a:cubicBezTo>
                  <a:pt x="48088" y="32997"/>
                  <a:pt x="48079" y="32982"/>
                  <a:pt x="48071" y="32972"/>
                </a:cubicBezTo>
                <a:close/>
                <a:moveTo>
                  <a:pt x="29318" y="33350"/>
                </a:moveTo>
                <a:cubicBezTo>
                  <a:pt x="29318" y="33350"/>
                  <a:pt x="29311" y="33350"/>
                  <a:pt x="29311" y="33360"/>
                </a:cubicBezTo>
                <a:lnTo>
                  <a:pt x="29311" y="33350"/>
                </a:lnTo>
                <a:close/>
                <a:moveTo>
                  <a:pt x="68580" y="33407"/>
                </a:moveTo>
                <a:cubicBezTo>
                  <a:pt x="68572" y="33407"/>
                  <a:pt x="68565" y="33407"/>
                  <a:pt x="68557" y="33415"/>
                </a:cubicBezTo>
                <a:lnTo>
                  <a:pt x="68557" y="33407"/>
                </a:lnTo>
                <a:close/>
                <a:moveTo>
                  <a:pt x="44750" y="33539"/>
                </a:moveTo>
                <a:cubicBezTo>
                  <a:pt x="44757" y="33539"/>
                  <a:pt x="44765" y="33549"/>
                  <a:pt x="44772" y="33549"/>
                </a:cubicBezTo>
                <a:cubicBezTo>
                  <a:pt x="44765" y="33549"/>
                  <a:pt x="44757" y="33556"/>
                  <a:pt x="44757" y="33556"/>
                </a:cubicBezTo>
                <a:cubicBezTo>
                  <a:pt x="44757" y="33556"/>
                  <a:pt x="44750" y="33549"/>
                  <a:pt x="44750" y="33539"/>
                </a:cubicBezTo>
                <a:close/>
                <a:moveTo>
                  <a:pt x="28358" y="33596"/>
                </a:moveTo>
                <a:cubicBezTo>
                  <a:pt x="28358" y="33603"/>
                  <a:pt x="28358" y="33603"/>
                  <a:pt x="28366" y="33603"/>
                </a:cubicBezTo>
                <a:lnTo>
                  <a:pt x="28358" y="33603"/>
                </a:lnTo>
                <a:lnTo>
                  <a:pt x="28358" y="33596"/>
                </a:lnTo>
                <a:close/>
                <a:moveTo>
                  <a:pt x="29626" y="33823"/>
                </a:moveTo>
                <a:cubicBezTo>
                  <a:pt x="29619" y="33862"/>
                  <a:pt x="29619" y="33894"/>
                  <a:pt x="29602" y="33927"/>
                </a:cubicBezTo>
                <a:cubicBezTo>
                  <a:pt x="29586" y="33917"/>
                  <a:pt x="29571" y="33902"/>
                  <a:pt x="29554" y="33894"/>
                </a:cubicBezTo>
                <a:cubicBezTo>
                  <a:pt x="29579" y="33870"/>
                  <a:pt x="29602" y="33855"/>
                  <a:pt x="29626" y="33823"/>
                </a:cubicBezTo>
                <a:close/>
                <a:moveTo>
                  <a:pt x="30760" y="34021"/>
                </a:moveTo>
                <a:lnTo>
                  <a:pt x="30752" y="34029"/>
                </a:lnTo>
                <a:lnTo>
                  <a:pt x="30752" y="34021"/>
                </a:lnTo>
                <a:close/>
                <a:moveTo>
                  <a:pt x="45112" y="34295"/>
                </a:moveTo>
                <a:cubicBezTo>
                  <a:pt x="45120" y="34304"/>
                  <a:pt x="45128" y="34304"/>
                  <a:pt x="45135" y="34312"/>
                </a:cubicBezTo>
                <a:cubicBezTo>
                  <a:pt x="45128" y="34320"/>
                  <a:pt x="45120" y="34335"/>
                  <a:pt x="45103" y="34342"/>
                </a:cubicBezTo>
                <a:cubicBezTo>
                  <a:pt x="45103" y="34327"/>
                  <a:pt x="45103" y="34312"/>
                  <a:pt x="45112" y="34295"/>
                </a:cubicBezTo>
                <a:close/>
                <a:moveTo>
                  <a:pt x="47631" y="34886"/>
                </a:moveTo>
                <a:lnTo>
                  <a:pt x="47624" y="34894"/>
                </a:lnTo>
                <a:lnTo>
                  <a:pt x="47624" y="34886"/>
                </a:lnTo>
                <a:close/>
                <a:moveTo>
                  <a:pt x="57315" y="35257"/>
                </a:moveTo>
                <a:lnTo>
                  <a:pt x="57322" y="35264"/>
                </a:lnTo>
                <a:cubicBezTo>
                  <a:pt x="57322" y="35272"/>
                  <a:pt x="57322" y="35272"/>
                  <a:pt x="57330" y="35272"/>
                </a:cubicBezTo>
                <a:cubicBezTo>
                  <a:pt x="57322" y="35279"/>
                  <a:pt x="57315" y="35279"/>
                  <a:pt x="57307" y="35279"/>
                </a:cubicBezTo>
                <a:cubicBezTo>
                  <a:pt x="57315" y="35279"/>
                  <a:pt x="57315" y="35272"/>
                  <a:pt x="57322" y="35264"/>
                </a:cubicBezTo>
                <a:lnTo>
                  <a:pt x="57307" y="35264"/>
                </a:lnTo>
                <a:cubicBezTo>
                  <a:pt x="57315" y="35264"/>
                  <a:pt x="57315" y="35264"/>
                  <a:pt x="57315" y="35257"/>
                </a:cubicBezTo>
                <a:close/>
                <a:moveTo>
                  <a:pt x="58849" y="36130"/>
                </a:moveTo>
                <a:cubicBezTo>
                  <a:pt x="58858" y="36137"/>
                  <a:pt x="58858" y="36137"/>
                  <a:pt x="58858" y="36147"/>
                </a:cubicBezTo>
                <a:cubicBezTo>
                  <a:pt x="58858" y="36137"/>
                  <a:pt x="58849" y="36137"/>
                  <a:pt x="58849" y="36137"/>
                </a:cubicBezTo>
                <a:lnTo>
                  <a:pt x="58849" y="36130"/>
                </a:lnTo>
                <a:close/>
                <a:moveTo>
                  <a:pt x="42915" y="36508"/>
                </a:moveTo>
                <a:cubicBezTo>
                  <a:pt x="42922" y="36515"/>
                  <a:pt x="42922" y="36515"/>
                  <a:pt x="42930" y="36515"/>
                </a:cubicBezTo>
                <a:lnTo>
                  <a:pt x="42930" y="36525"/>
                </a:lnTo>
                <a:cubicBezTo>
                  <a:pt x="42922" y="36525"/>
                  <a:pt x="42922" y="36515"/>
                  <a:pt x="42915" y="36515"/>
                </a:cubicBezTo>
                <a:lnTo>
                  <a:pt x="42915" y="36508"/>
                </a:lnTo>
                <a:close/>
                <a:moveTo>
                  <a:pt x="61894" y="37280"/>
                </a:moveTo>
                <a:cubicBezTo>
                  <a:pt x="61951" y="37280"/>
                  <a:pt x="62023" y="37307"/>
                  <a:pt x="62118" y="37375"/>
                </a:cubicBezTo>
                <a:lnTo>
                  <a:pt x="62118" y="37507"/>
                </a:lnTo>
                <a:cubicBezTo>
                  <a:pt x="62101" y="37507"/>
                  <a:pt x="62093" y="37517"/>
                  <a:pt x="62078" y="37524"/>
                </a:cubicBezTo>
                <a:cubicBezTo>
                  <a:pt x="61944" y="37626"/>
                  <a:pt x="61825" y="37743"/>
                  <a:pt x="61748" y="37895"/>
                </a:cubicBezTo>
                <a:cubicBezTo>
                  <a:pt x="61719" y="37883"/>
                  <a:pt x="61690" y="37879"/>
                  <a:pt x="61661" y="37879"/>
                </a:cubicBezTo>
                <a:cubicBezTo>
                  <a:pt x="61579" y="37879"/>
                  <a:pt x="61495" y="37912"/>
                  <a:pt x="61406" y="37912"/>
                </a:cubicBezTo>
                <a:cubicBezTo>
                  <a:pt x="61394" y="37912"/>
                  <a:pt x="61382" y="37911"/>
                  <a:pt x="61370" y="37910"/>
                </a:cubicBezTo>
                <a:cubicBezTo>
                  <a:pt x="61504" y="37830"/>
                  <a:pt x="61613" y="37736"/>
                  <a:pt x="61645" y="37587"/>
                </a:cubicBezTo>
                <a:lnTo>
                  <a:pt x="61645" y="37539"/>
                </a:lnTo>
                <a:cubicBezTo>
                  <a:pt x="61711" y="37419"/>
                  <a:pt x="61765" y="37280"/>
                  <a:pt x="61894" y="37280"/>
                </a:cubicBezTo>
                <a:close/>
                <a:moveTo>
                  <a:pt x="58377" y="38051"/>
                </a:moveTo>
                <a:lnTo>
                  <a:pt x="58424" y="38099"/>
                </a:lnTo>
                <a:cubicBezTo>
                  <a:pt x="58466" y="38119"/>
                  <a:pt x="58510" y="38127"/>
                  <a:pt x="58553" y="38127"/>
                </a:cubicBezTo>
                <a:cubicBezTo>
                  <a:pt x="58576" y="38127"/>
                  <a:pt x="58600" y="38125"/>
                  <a:pt x="58622" y="38121"/>
                </a:cubicBezTo>
                <a:lnTo>
                  <a:pt x="58622" y="38121"/>
                </a:lnTo>
                <a:cubicBezTo>
                  <a:pt x="58613" y="38153"/>
                  <a:pt x="58622" y="38193"/>
                  <a:pt x="58645" y="38225"/>
                </a:cubicBezTo>
                <a:cubicBezTo>
                  <a:pt x="58566" y="38216"/>
                  <a:pt x="58488" y="38208"/>
                  <a:pt x="58409" y="38168"/>
                </a:cubicBezTo>
                <a:cubicBezTo>
                  <a:pt x="58424" y="38131"/>
                  <a:pt x="58409" y="38091"/>
                  <a:pt x="58377" y="38051"/>
                </a:cubicBezTo>
                <a:close/>
                <a:moveTo>
                  <a:pt x="35334" y="120"/>
                </a:moveTo>
                <a:lnTo>
                  <a:pt x="35334" y="120"/>
                </a:lnTo>
                <a:cubicBezTo>
                  <a:pt x="34924" y="214"/>
                  <a:pt x="34522" y="1"/>
                  <a:pt x="34648" y="577"/>
                </a:cubicBezTo>
                <a:cubicBezTo>
                  <a:pt x="34673" y="694"/>
                  <a:pt x="34507" y="774"/>
                  <a:pt x="34397" y="836"/>
                </a:cubicBezTo>
                <a:cubicBezTo>
                  <a:pt x="34333" y="774"/>
                  <a:pt x="34263" y="709"/>
                  <a:pt x="34201" y="639"/>
                </a:cubicBezTo>
                <a:cubicBezTo>
                  <a:pt x="34248" y="513"/>
                  <a:pt x="34467" y="418"/>
                  <a:pt x="34310" y="246"/>
                </a:cubicBezTo>
                <a:cubicBezTo>
                  <a:pt x="34252" y="181"/>
                  <a:pt x="34187" y="149"/>
                  <a:pt x="34120" y="149"/>
                </a:cubicBezTo>
                <a:cubicBezTo>
                  <a:pt x="34050" y="149"/>
                  <a:pt x="33977" y="185"/>
                  <a:pt x="33908" y="254"/>
                </a:cubicBezTo>
                <a:cubicBezTo>
                  <a:pt x="33783" y="364"/>
                  <a:pt x="33830" y="505"/>
                  <a:pt x="33823" y="639"/>
                </a:cubicBezTo>
                <a:cubicBezTo>
                  <a:pt x="33603" y="504"/>
                  <a:pt x="33453" y="433"/>
                  <a:pt x="33343" y="433"/>
                </a:cubicBezTo>
                <a:cubicBezTo>
                  <a:pt x="33197" y="433"/>
                  <a:pt x="33122" y="559"/>
                  <a:pt x="33050" y="828"/>
                </a:cubicBezTo>
                <a:cubicBezTo>
                  <a:pt x="33035" y="868"/>
                  <a:pt x="32988" y="898"/>
                  <a:pt x="32955" y="930"/>
                </a:cubicBezTo>
                <a:cubicBezTo>
                  <a:pt x="32896" y="936"/>
                  <a:pt x="32822" y="965"/>
                  <a:pt x="32766" y="965"/>
                </a:cubicBezTo>
                <a:cubicBezTo>
                  <a:pt x="32748" y="965"/>
                  <a:pt x="32732" y="962"/>
                  <a:pt x="32719" y="955"/>
                </a:cubicBezTo>
                <a:cubicBezTo>
                  <a:pt x="32443" y="789"/>
                  <a:pt x="32286" y="694"/>
                  <a:pt x="32174" y="694"/>
                </a:cubicBezTo>
                <a:cubicBezTo>
                  <a:pt x="32032" y="694"/>
                  <a:pt x="31961" y="848"/>
                  <a:pt x="31807" y="1206"/>
                </a:cubicBezTo>
                <a:cubicBezTo>
                  <a:pt x="31746" y="1346"/>
                  <a:pt x="31696" y="1410"/>
                  <a:pt x="31649" y="1410"/>
                </a:cubicBezTo>
                <a:cubicBezTo>
                  <a:pt x="31599" y="1410"/>
                  <a:pt x="31552" y="1336"/>
                  <a:pt x="31499" y="1206"/>
                </a:cubicBezTo>
                <a:cubicBezTo>
                  <a:pt x="31463" y="1125"/>
                  <a:pt x="31407" y="1051"/>
                  <a:pt x="31332" y="1051"/>
                </a:cubicBezTo>
                <a:cubicBezTo>
                  <a:pt x="31306" y="1051"/>
                  <a:pt x="31278" y="1060"/>
                  <a:pt x="31247" y="1080"/>
                </a:cubicBezTo>
                <a:cubicBezTo>
                  <a:pt x="31138" y="1151"/>
                  <a:pt x="30964" y="1229"/>
                  <a:pt x="31130" y="1410"/>
                </a:cubicBezTo>
                <a:cubicBezTo>
                  <a:pt x="31098" y="1465"/>
                  <a:pt x="31066" y="1529"/>
                  <a:pt x="31036" y="1584"/>
                </a:cubicBezTo>
                <a:cubicBezTo>
                  <a:pt x="30940" y="1483"/>
                  <a:pt x="30876" y="1307"/>
                  <a:pt x="30748" y="1307"/>
                </a:cubicBezTo>
                <a:cubicBezTo>
                  <a:pt x="30696" y="1307"/>
                  <a:pt x="30633" y="1336"/>
                  <a:pt x="30554" y="1410"/>
                </a:cubicBezTo>
                <a:cubicBezTo>
                  <a:pt x="30382" y="1529"/>
                  <a:pt x="30499" y="1664"/>
                  <a:pt x="30546" y="1788"/>
                </a:cubicBezTo>
                <a:cubicBezTo>
                  <a:pt x="30516" y="1852"/>
                  <a:pt x="30492" y="1922"/>
                  <a:pt x="30459" y="1985"/>
                </a:cubicBezTo>
                <a:cubicBezTo>
                  <a:pt x="29996" y="2072"/>
                  <a:pt x="30138" y="2457"/>
                  <a:pt x="30074" y="2750"/>
                </a:cubicBezTo>
                <a:cubicBezTo>
                  <a:pt x="30018" y="2778"/>
                  <a:pt x="29979" y="2789"/>
                  <a:pt x="29951" y="2789"/>
                </a:cubicBezTo>
                <a:cubicBezTo>
                  <a:pt x="29853" y="2789"/>
                  <a:pt x="29898" y="2646"/>
                  <a:pt x="29885" y="2561"/>
                </a:cubicBezTo>
                <a:cubicBezTo>
                  <a:pt x="30012" y="2278"/>
                  <a:pt x="29696" y="2268"/>
                  <a:pt x="29586" y="2159"/>
                </a:cubicBezTo>
                <a:cubicBezTo>
                  <a:pt x="29564" y="2136"/>
                  <a:pt x="29540" y="2126"/>
                  <a:pt x="29515" y="2126"/>
                </a:cubicBezTo>
                <a:cubicBezTo>
                  <a:pt x="29446" y="2126"/>
                  <a:pt x="29378" y="2211"/>
                  <a:pt x="29365" y="2340"/>
                </a:cubicBezTo>
                <a:cubicBezTo>
                  <a:pt x="29358" y="2428"/>
                  <a:pt x="29319" y="2463"/>
                  <a:pt x="29275" y="2463"/>
                </a:cubicBezTo>
                <a:cubicBezTo>
                  <a:pt x="29231" y="2463"/>
                  <a:pt x="29181" y="2430"/>
                  <a:pt x="29146" y="2380"/>
                </a:cubicBezTo>
                <a:cubicBezTo>
                  <a:pt x="29085" y="2289"/>
                  <a:pt x="29068" y="2183"/>
                  <a:pt x="28942" y="2183"/>
                </a:cubicBezTo>
                <a:cubicBezTo>
                  <a:pt x="28936" y="2183"/>
                  <a:pt x="28931" y="2183"/>
                  <a:pt x="28925" y="2183"/>
                </a:cubicBezTo>
                <a:cubicBezTo>
                  <a:pt x="28894" y="2183"/>
                  <a:pt x="28860" y="2181"/>
                  <a:pt x="28827" y="2181"/>
                </a:cubicBezTo>
                <a:cubicBezTo>
                  <a:pt x="28754" y="2181"/>
                  <a:pt x="28682" y="2192"/>
                  <a:pt x="28634" y="2268"/>
                </a:cubicBezTo>
                <a:cubicBezTo>
                  <a:pt x="28381" y="2372"/>
                  <a:pt x="28122" y="2467"/>
                  <a:pt x="27871" y="2561"/>
                </a:cubicBezTo>
                <a:lnTo>
                  <a:pt x="27682" y="2561"/>
                </a:lnTo>
                <a:cubicBezTo>
                  <a:pt x="27508" y="2703"/>
                  <a:pt x="27115" y="2693"/>
                  <a:pt x="27312" y="3088"/>
                </a:cubicBezTo>
                <a:lnTo>
                  <a:pt x="27106" y="3143"/>
                </a:lnTo>
                <a:cubicBezTo>
                  <a:pt x="27075" y="3135"/>
                  <a:pt x="27043" y="3135"/>
                  <a:pt x="27011" y="3135"/>
                </a:cubicBezTo>
                <a:cubicBezTo>
                  <a:pt x="26929" y="3067"/>
                  <a:pt x="26842" y="3031"/>
                  <a:pt x="26766" y="3031"/>
                </a:cubicBezTo>
                <a:cubicBezTo>
                  <a:pt x="26666" y="3031"/>
                  <a:pt x="26586" y="3093"/>
                  <a:pt x="26563" y="3222"/>
                </a:cubicBezTo>
                <a:cubicBezTo>
                  <a:pt x="26516" y="3553"/>
                  <a:pt x="26248" y="3583"/>
                  <a:pt x="26051" y="3717"/>
                </a:cubicBezTo>
                <a:cubicBezTo>
                  <a:pt x="25996" y="3780"/>
                  <a:pt x="25942" y="3844"/>
                  <a:pt x="25870" y="3921"/>
                </a:cubicBezTo>
                <a:cubicBezTo>
                  <a:pt x="25849" y="3573"/>
                  <a:pt x="25843" y="3462"/>
                  <a:pt x="25722" y="3462"/>
                </a:cubicBezTo>
                <a:cubicBezTo>
                  <a:pt x="25667" y="3462"/>
                  <a:pt x="25587" y="3486"/>
                  <a:pt x="25469" y="3521"/>
                </a:cubicBezTo>
                <a:cubicBezTo>
                  <a:pt x="25358" y="3591"/>
                  <a:pt x="25382" y="3702"/>
                  <a:pt x="25382" y="3804"/>
                </a:cubicBezTo>
                <a:cubicBezTo>
                  <a:pt x="25326" y="3886"/>
                  <a:pt x="25241" y="3921"/>
                  <a:pt x="25162" y="3921"/>
                </a:cubicBezTo>
                <a:cubicBezTo>
                  <a:pt x="25119" y="3921"/>
                  <a:pt x="25078" y="3911"/>
                  <a:pt x="25044" y="3891"/>
                </a:cubicBezTo>
                <a:cubicBezTo>
                  <a:pt x="24934" y="3825"/>
                  <a:pt x="24833" y="3799"/>
                  <a:pt x="24736" y="3799"/>
                </a:cubicBezTo>
                <a:cubicBezTo>
                  <a:pt x="24556" y="3799"/>
                  <a:pt x="24394" y="3891"/>
                  <a:pt x="24224" y="3993"/>
                </a:cubicBezTo>
                <a:cubicBezTo>
                  <a:pt x="24122" y="4056"/>
                  <a:pt x="24035" y="4127"/>
                  <a:pt x="24075" y="4262"/>
                </a:cubicBezTo>
                <a:cubicBezTo>
                  <a:pt x="24125" y="4427"/>
                  <a:pt x="24058" y="4488"/>
                  <a:pt x="23968" y="4488"/>
                </a:cubicBezTo>
                <a:cubicBezTo>
                  <a:pt x="23929" y="4488"/>
                  <a:pt x="23886" y="4477"/>
                  <a:pt x="23846" y="4458"/>
                </a:cubicBezTo>
                <a:cubicBezTo>
                  <a:pt x="23743" y="4410"/>
                  <a:pt x="23656" y="4389"/>
                  <a:pt x="23579" y="4389"/>
                </a:cubicBezTo>
                <a:cubicBezTo>
                  <a:pt x="23328" y="4389"/>
                  <a:pt x="23199" y="4615"/>
                  <a:pt x="23060" y="4844"/>
                </a:cubicBezTo>
                <a:cubicBezTo>
                  <a:pt x="22966" y="5000"/>
                  <a:pt x="22879" y="5167"/>
                  <a:pt x="22784" y="5331"/>
                </a:cubicBezTo>
                <a:lnTo>
                  <a:pt x="22406" y="5442"/>
                </a:lnTo>
                <a:cubicBezTo>
                  <a:pt x="22259" y="5284"/>
                  <a:pt x="22074" y="5168"/>
                  <a:pt x="21889" y="5168"/>
                </a:cubicBezTo>
                <a:cubicBezTo>
                  <a:pt x="21806" y="5168"/>
                  <a:pt x="21723" y="5191"/>
                  <a:pt x="21643" y="5244"/>
                </a:cubicBezTo>
                <a:cubicBezTo>
                  <a:pt x="21407" y="5395"/>
                  <a:pt x="21532" y="5686"/>
                  <a:pt x="21626" y="5905"/>
                </a:cubicBezTo>
                <a:cubicBezTo>
                  <a:pt x="21586" y="5896"/>
                  <a:pt x="21547" y="5893"/>
                  <a:pt x="21509" y="5893"/>
                </a:cubicBezTo>
                <a:cubicBezTo>
                  <a:pt x="21249" y="5893"/>
                  <a:pt x="21031" y="6077"/>
                  <a:pt x="20776" y="6111"/>
                </a:cubicBezTo>
                <a:cubicBezTo>
                  <a:pt x="20776" y="6111"/>
                  <a:pt x="20776" y="6111"/>
                  <a:pt x="20776" y="6111"/>
                </a:cubicBezTo>
                <a:lnTo>
                  <a:pt x="20776" y="6111"/>
                </a:lnTo>
                <a:cubicBezTo>
                  <a:pt x="20766" y="6113"/>
                  <a:pt x="20756" y="6114"/>
                  <a:pt x="20747" y="6114"/>
                </a:cubicBezTo>
                <a:cubicBezTo>
                  <a:pt x="20590" y="6114"/>
                  <a:pt x="20554" y="5858"/>
                  <a:pt x="20407" y="5858"/>
                </a:cubicBezTo>
                <a:cubicBezTo>
                  <a:pt x="20382" y="5858"/>
                  <a:pt x="20353" y="5865"/>
                  <a:pt x="20320" y="5883"/>
                </a:cubicBezTo>
                <a:cubicBezTo>
                  <a:pt x="20107" y="5985"/>
                  <a:pt x="20313" y="6159"/>
                  <a:pt x="20296" y="6300"/>
                </a:cubicBezTo>
                <a:cubicBezTo>
                  <a:pt x="20233" y="6421"/>
                  <a:pt x="20111" y="6549"/>
                  <a:pt x="20000" y="6549"/>
                </a:cubicBezTo>
                <a:cubicBezTo>
                  <a:pt x="19989" y="6549"/>
                  <a:pt x="19977" y="6547"/>
                  <a:pt x="19965" y="6544"/>
                </a:cubicBezTo>
                <a:cubicBezTo>
                  <a:pt x="19905" y="6529"/>
                  <a:pt x="19850" y="6522"/>
                  <a:pt x="19799" y="6522"/>
                </a:cubicBezTo>
                <a:cubicBezTo>
                  <a:pt x="19417" y="6522"/>
                  <a:pt x="19242" y="6897"/>
                  <a:pt x="18950" y="7064"/>
                </a:cubicBezTo>
                <a:cubicBezTo>
                  <a:pt x="18871" y="7056"/>
                  <a:pt x="18784" y="7071"/>
                  <a:pt x="18722" y="7039"/>
                </a:cubicBezTo>
                <a:cubicBezTo>
                  <a:pt x="18630" y="7002"/>
                  <a:pt x="18553" y="6920"/>
                  <a:pt x="18458" y="6920"/>
                </a:cubicBezTo>
                <a:cubicBezTo>
                  <a:pt x="18414" y="6920"/>
                  <a:pt x="18367" y="6937"/>
                  <a:pt x="18312" y="6984"/>
                </a:cubicBezTo>
                <a:cubicBezTo>
                  <a:pt x="18115" y="7143"/>
                  <a:pt x="18272" y="7300"/>
                  <a:pt x="18282" y="7449"/>
                </a:cubicBezTo>
                <a:cubicBezTo>
                  <a:pt x="18256" y="7480"/>
                  <a:pt x="18228" y="7492"/>
                  <a:pt x="18199" y="7492"/>
                </a:cubicBezTo>
                <a:cubicBezTo>
                  <a:pt x="18105" y="7492"/>
                  <a:pt x="18000" y="7365"/>
                  <a:pt x="17919" y="7365"/>
                </a:cubicBezTo>
                <a:cubicBezTo>
                  <a:pt x="17881" y="7365"/>
                  <a:pt x="17848" y="7394"/>
                  <a:pt x="17824" y="7481"/>
                </a:cubicBezTo>
                <a:cubicBezTo>
                  <a:pt x="17783" y="7646"/>
                  <a:pt x="17720" y="7681"/>
                  <a:pt x="17642" y="7681"/>
                </a:cubicBezTo>
                <a:cubicBezTo>
                  <a:pt x="17585" y="7681"/>
                  <a:pt x="17519" y="7663"/>
                  <a:pt x="17446" y="7663"/>
                </a:cubicBezTo>
                <a:cubicBezTo>
                  <a:pt x="17363" y="7659"/>
                  <a:pt x="17260" y="7633"/>
                  <a:pt x="17169" y="7633"/>
                </a:cubicBezTo>
                <a:cubicBezTo>
                  <a:pt x="17039" y="7633"/>
                  <a:pt x="16933" y="7686"/>
                  <a:pt x="16942" y="7937"/>
                </a:cubicBezTo>
                <a:cubicBezTo>
                  <a:pt x="16927" y="8063"/>
                  <a:pt x="16872" y="8165"/>
                  <a:pt x="16745" y="8220"/>
                </a:cubicBezTo>
                <a:cubicBezTo>
                  <a:pt x="16439" y="8237"/>
                  <a:pt x="16360" y="8536"/>
                  <a:pt x="16163" y="8702"/>
                </a:cubicBezTo>
                <a:cubicBezTo>
                  <a:pt x="16061" y="8692"/>
                  <a:pt x="15942" y="8709"/>
                  <a:pt x="15856" y="8615"/>
                </a:cubicBezTo>
                <a:cubicBezTo>
                  <a:pt x="15728" y="8466"/>
                  <a:pt x="15636" y="8403"/>
                  <a:pt x="15569" y="8403"/>
                </a:cubicBezTo>
                <a:cubicBezTo>
                  <a:pt x="15463" y="8403"/>
                  <a:pt x="15422" y="8564"/>
                  <a:pt x="15408" y="8796"/>
                </a:cubicBezTo>
                <a:cubicBezTo>
                  <a:pt x="15306" y="8891"/>
                  <a:pt x="15211" y="8985"/>
                  <a:pt x="15117" y="9087"/>
                </a:cubicBezTo>
                <a:cubicBezTo>
                  <a:pt x="14729" y="9095"/>
                  <a:pt x="14871" y="9535"/>
                  <a:pt x="14635" y="9662"/>
                </a:cubicBezTo>
                <a:cubicBezTo>
                  <a:pt x="14478" y="9764"/>
                  <a:pt x="14321" y="9858"/>
                  <a:pt x="14163" y="9960"/>
                </a:cubicBezTo>
                <a:cubicBezTo>
                  <a:pt x="14093" y="10055"/>
                  <a:pt x="14030" y="10142"/>
                  <a:pt x="13966" y="10236"/>
                </a:cubicBezTo>
                <a:cubicBezTo>
                  <a:pt x="13853" y="10157"/>
                  <a:pt x="13751" y="9938"/>
                  <a:pt x="13629" y="9938"/>
                </a:cubicBezTo>
                <a:cubicBezTo>
                  <a:pt x="13583" y="9938"/>
                  <a:pt x="13533" y="9970"/>
                  <a:pt x="13479" y="10055"/>
                </a:cubicBezTo>
                <a:cubicBezTo>
                  <a:pt x="13337" y="10261"/>
                  <a:pt x="13101" y="10315"/>
                  <a:pt x="13006" y="10520"/>
                </a:cubicBezTo>
                <a:cubicBezTo>
                  <a:pt x="12730" y="10639"/>
                  <a:pt x="12723" y="10850"/>
                  <a:pt x="12802" y="11094"/>
                </a:cubicBezTo>
                <a:lnTo>
                  <a:pt x="12715" y="11196"/>
                </a:lnTo>
                <a:cubicBezTo>
                  <a:pt x="12519" y="11119"/>
                  <a:pt x="12519" y="10945"/>
                  <a:pt x="12519" y="10771"/>
                </a:cubicBezTo>
                <a:cubicBezTo>
                  <a:pt x="12519" y="10676"/>
                  <a:pt x="12519" y="10574"/>
                  <a:pt x="12407" y="10535"/>
                </a:cubicBezTo>
                <a:cubicBezTo>
                  <a:pt x="12378" y="10527"/>
                  <a:pt x="12350" y="10523"/>
                  <a:pt x="12323" y="10523"/>
                </a:cubicBezTo>
                <a:cubicBezTo>
                  <a:pt x="12241" y="10523"/>
                  <a:pt x="12168" y="10558"/>
                  <a:pt x="12109" y="10629"/>
                </a:cubicBezTo>
                <a:cubicBezTo>
                  <a:pt x="12046" y="10709"/>
                  <a:pt x="11999" y="10811"/>
                  <a:pt x="11935" y="10905"/>
                </a:cubicBezTo>
                <a:cubicBezTo>
                  <a:pt x="11723" y="11188"/>
                  <a:pt x="11810" y="11479"/>
                  <a:pt x="11942" y="11763"/>
                </a:cubicBezTo>
                <a:cubicBezTo>
                  <a:pt x="11894" y="11793"/>
                  <a:pt x="11842" y="11803"/>
                  <a:pt x="11788" y="11803"/>
                </a:cubicBezTo>
                <a:cubicBezTo>
                  <a:pt x="11693" y="11803"/>
                  <a:pt x="11593" y="11773"/>
                  <a:pt x="11499" y="11773"/>
                </a:cubicBezTo>
                <a:cubicBezTo>
                  <a:pt x="11421" y="11773"/>
                  <a:pt x="11346" y="11793"/>
                  <a:pt x="11281" y="11867"/>
                </a:cubicBezTo>
                <a:cubicBezTo>
                  <a:pt x="11022" y="11857"/>
                  <a:pt x="10761" y="11850"/>
                  <a:pt x="10510" y="11842"/>
                </a:cubicBezTo>
                <a:lnTo>
                  <a:pt x="10510" y="11842"/>
                </a:lnTo>
                <a:cubicBezTo>
                  <a:pt x="10589" y="12173"/>
                  <a:pt x="10212" y="12205"/>
                  <a:pt x="10125" y="12434"/>
                </a:cubicBezTo>
                <a:cubicBezTo>
                  <a:pt x="9911" y="12708"/>
                  <a:pt x="9456" y="12708"/>
                  <a:pt x="9361" y="13118"/>
                </a:cubicBezTo>
                <a:cubicBezTo>
                  <a:pt x="9203" y="13244"/>
                  <a:pt x="8991" y="13307"/>
                  <a:pt x="8872" y="13488"/>
                </a:cubicBezTo>
                <a:cubicBezTo>
                  <a:pt x="8581" y="13550"/>
                  <a:pt x="8362" y="13717"/>
                  <a:pt x="8203" y="13975"/>
                </a:cubicBezTo>
                <a:lnTo>
                  <a:pt x="8014" y="14266"/>
                </a:lnTo>
                <a:cubicBezTo>
                  <a:pt x="7597" y="14433"/>
                  <a:pt x="7204" y="14622"/>
                  <a:pt x="6873" y="14937"/>
                </a:cubicBezTo>
                <a:cubicBezTo>
                  <a:pt x="6763" y="15400"/>
                  <a:pt x="6378" y="15542"/>
                  <a:pt x="6007" y="15701"/>
                </a:cubicBezTo>
                <a:lnTo>
                  <a:pt x="6000" y="15701"/>
                </a:lnTo>
                <a:cubicBezTo>
                  <a:pt x="5912" y="15971"/>
                  <a:pt x="5850" y="16248"/>
                  <a:pt x="5495" y="16248"/>
                </a:cubicBezTo>
                <a:cubicBezTo>
                  <a:pt x="5468" y="16248"/>
                  <a:pt x="5439" y="16246"/>
                  <a:pt x="5408" y="16243"/>
                </a:cubicBezTo>
                <a:cubicBezTo>
                  <a:pt x="5402" y="16242"/>
                  <a:pt x="5396" y="16242"/>
                  <a:pt x="5390" y="16242"/>
                </a:cubicBezTo>
                <a:cubicBezTo>
                  <a:pt x="5293" y="16242"/>
                  <a:pt x="5185" y="16352"/>
                  <a:pt x="5140" y="16471"/>
                </a:cubicBezTo>
                <a:cubicBezTo>
                  <a:pt x="4984" y="16739"/>
                  <a:pt x="4418" y="16834"/>
                  <a:pt x="4761" y="17335"/>
                </a:cubicBezTo>
                <a:lnTo>
                  <a:pt x="4761" y="17335"/>
                </a:lnTo>
                <a:cubicBezTo>
                  <a:pt x="4755" y="17365"/>
                  <a:pt x="4754" y="17395"/>
                  <a:pt x="4747" y="17424"/>
                </a:cubicBezTo>
                <a:cubicBezTo>
                  <a:pt x="4532" y="17517"/>
                  <a:pt x="4579" y="17916"/>
                  <a:pt x="4280" y="17916"/>
                </a:cubicBezTo>
                <a:cubicBezTo>
                  <a:pt x="4250" y="17916"/>
                  <a:pt x="4217" y="17912"/>
                  <a:pt x="4180" y="17904"/>
                </a:cubicBezTo>
                <a:cubicBezTo>
                  <a:pt x="4195" y="17809"/>
                  <a:pt x="4205" y="17715"/>
                  <a:pt x="4235" y="17630"/>
                </a:cubicBezTo>
                <a:cubicBezTo>
                  <a:pt x="4267" y="17535"/>
                  <a:pt x="4432" y="17456"/>
                  <a:pt x="4275" y="17361"/>
                </a:cubicBezTo>
                <a:cubicBezTo>
                  <a:pt x="4247" y="17343"/>
                  <a:pt x="4219" y="17336"/>
                  <a:pt x="4191" y="17336"/>
                </a:cubicBezTo>
                <a:cubicBezTo>
                  <a:pt x="4110" y="17336"/>
                  <a:pt x="4032" y="17400"/>
                  <a:pt x="3969" y="17448"/>
                </a:cubicBezTo>
                <a:cubicBezTo>
                  <a:pt x="3882" y="17518"/>
                  <a:pt x="3889" y="17620"/>
                  <a:pt x="3889" y="17715"/>
                </a:cubicBezTo>
                <a:cubicBezTo>
                  <a:pt x="3685" y="17802"/>
                  <a:pt x="3487" y="17896"/>
                  <a:pt x="3591" y="18187"/>
                </a:cubicBezTo>
                <a:cubicBezTo>
                  <a:pt x="3464" y="18416"/>
                  <a:pt x="3315" y="18637"/>
                  <a:pt x="3598" y="18865"/>
                </a:cubicBezTo>
                <a:cubicBezTo>
                  <a:pt x="3440" y="19000"/>
                  <a:pt x="3290" y="19124"/>
                  <a:pt x="3134" y="19258"/>
                </a:cubicBezTo>
                <a:cubicBezTo>
                  <a:pt x="3039" y="19236"/>
                  <a:pt x="2929" y="19219"/>
                  <a:pt x="2977" y="19085"/>
                </a:cubicBezTo>
                <a:cubicBezTo>
                  <a:pt x="3054" y="18841"/>
                  <a:pt x="2882" y="18873"/>
                  <a:pt x="2741" y="18865"/>
                </a:cubicBezTo>
                <a:cubicBezTo>
                  <a:pt x="2736" y="18865"/>
                  <a:pt x="2732" y="18865"/>
                  <a:pt x="2729" y="18865"/>
                </a:cubicBezTo>
                <a:cubicBezTo>
                  <a:pt x="2542" y="18865"/>
                  <a:pt x="2533" y="19040"/>
                  <a:pt x="2457" y="19156"/>
                </a:cubicBezTo>
                <a:cubicBezTo>
                  <a:pt x="2393" y="19472"/>
                  <a:pt x="2062" y="19668"/>
                  <a:pt x="2070" y="20014"/>
                </a:cubicBezTo>
                <a:lnTo>
                  <a:pt x="2070" y="20203"/>
                </a:lnTo>
                <a:cubicBezTo>
                  <a:pt x="1957" y="20200"/>
                  <a:pt x="1843" y="20186"/>
                  <a:pt x="1727" y="20186"/>
                </a:cubicBezTo>
                <a:cubicBezTo>
                  <a:pt x="1561" y="20186"/>
                  <a:pt x="1392" y="20215"/>
                  <a:pt x="1219" y="20345"/>
                </a:cubicBezTo>
                <a:cubicBezTo>
                  <a:pt x="1739" y="20464"/>
                  <a:pt x="1393" y="20723"/>
                  <a:pt x="1339" y="20897"/>
                </a:cubicBezTo>
                <a:cubicBezTo>
                  <a:pt x="1312" y="20996"/>
                  <a:pt x="1281" y="21030"/>
                  <a:pt x="1247" y="21030"/>
                </a:cubicBezTo>
                <a:cubicBezTo>
                  <a:pt x="1174" y="21030"/>
                  <a:pt x="1087" y="20875"/>
                  <a:pt x="993" y="20875"/>
                </a:cubicBezTo>
                <a:cubicBezTo>
                  <a:pt x="965" y="20875"/>
                  <a:pt x="935" y="20889"/>
                  <a:pt x="906" y="20927"/>
                </a:cubicBezTo>
                <a:cubicBezTo>
                  <a:pt x="1095" y="21620"/>
                  <a:pt x="1236" y="22344"/>
                  <a:pt x="1008" y="23085"/>
                </a:cubicBezTo>
                <a:lnTo>
                  <a:pt x="1015" y="23085"/>
                </a:lnTo>
                <a:cubicBezTo>
                  <a:pt x="826" y="23281"/>
                  <a:pt x="630" y="23470"/>
                  <a:pt x="441" y="23659"/>
                </a:cubicBezTo>
                <a:cubicBezTo>
                  <a:pt x="56" y="23706"/>
                  <a:pt x="173" y="24007"/>
                  <a:pt x="150" y="24233"/>
                </a:cubicBezTo>
                <a:cubicBezTo>
                  <a:pt x="1" y="24392"/>
                  <a:pt x="39" y="24487"/>
                  <a:pt x="245" y="24526"/>
                </a:cubicBezTo>
                <a:cubicBezTo>
                  <a:pt x="158" y="24651"/>
                  <a:pt x="245" y="24785"/>
                  <a:pt x="245" y="24912"/>
                </a:cubicBezTo>
                <a:cubicBezTo>
                  <a:pt x="16" y="25188"/>
                  <a:pt x="379" y="25235"/>
                  <a:pt x="433" y="25399"/>
                </a:cubicBezTo>
                <a:cubicBezTo>
                  <a:pt x="501" y="25506"/>
                  <a:pt x="567" y="25561"/>
                  <a:pt x="633" y="25561"/>
                </a:cubicBezTo>
                <a:cubicBezTo>
                  <a:pt x="698" y="25561"/>
                  <a:pt x="763" y="25506"/>
                  <a:pt x="826" y="25392"/>
                </a:cubicBezTo>
                <a:lnTo>
                  <a:pt x="819" y="25384"/>
                </a:lnTo>
                <a:cubicBezTo>
                  <a:pt x="826" y="25384"/>
                  <a:pt x="826" y="25392"/>
                  <a:pt x="826" y="25392"/>
                </a:cubicBezTo>
                <a:cubicBezTo>
                  <a:pt x="845" y="25392"/>
                  <a:pt x="863" y="25392"/>
                  <a:pt x="881" y="25392"/>
                </a:cubicBezTo>
                <a:cubicBezTo>
                  <a:pt x="1060" y="25392"/>
                  <a:pt x="1234" y="25379"/>
                  <a:pt x="1212" y="25108"/>
                </a:cubicBezTo>
                <a:cubicBezTo>
                  <a:pt x="1224" y="25105"/>
                  <a:pt x="1236" y="25103"/>
                  <a:pt x="1248" y="25103"/>
                </a:cubicBezTo>
                <a:cubicBezTo>
                  <a:pt x="1337" y="25103"/>
                  <a:pt x="1446" y="25180"/>
                  <a:pt x="1539" y="25180"/>
                </a:cubicBezTo>
                <a:cubicBezTo>
                  <a:pt x="1611" y="25180"/>
                  <a:pt x="1674" y="25133"/>
                  <a:pt x="1709" y="24967"/>
                </a:cubicBezTo>
                <a:cubicBezTo>
                  <a:pt x="1721" y="24914"/>
                  <a:pt x="1789" y="24899"/>
                  <a:pt x="1873" y="24899"/>
                </a:cubicBezTo>
                <a:cubicBezTo>
                  <a:pt x="1952" y="24899"/>
                  <a:pt x="2045" y="24912"/>
                  <a:pt x="2117" y="24919"/>
                </a:cubicBezTo>
                <a:cubicBezTo>
                  <a:pt x="2189" y="24927"/>
                  <a:pt x="2236" y="24974"/>
                  <a:pt x="2211" y="25046"/>
                </a:cubicBezTo>
                <a:cubicBezTo>
                  <a:pt x="2174" y="25178"/>
                  <a:pt x="2070" y="25250"/>
                  <a:pt x="1937" y="25290"/>
                </a:cubicBezTo>
                <a:cubicBezTo>
                  <a:pt x="1898" y="25305"/>
                  <a:pt x="1843" y="25312"/>
                  <a:pt x="1811" y="25345"/>
                </a:cubicBezTo>
                <a:cubicBezTo>
                  <a:pt x="1724" y="25424"/>
                  <a:pt x="1550" y="25486"/>
                  <a:pt x="1662" y="25635"/>
                </a:cubicBezTo>
                <a:cubicBezTo>
                  <a:pt x="1712" y="25697"/>
                  <a:pt x="1780" y="25741"/>
                  <a:pt x="1860" y="25741"/>
                </a:cubicBezTo>
                <a:cubicBezTo>
                  <a:pt x="1903" y="25741"/>
                  <a:pt x="1950" y="25728"/>
                  <a:pt x="2000" y="25698"/>
                </a:cubicBezTo>
                <a:cubicBezTo>
                  <a:pt x="2276" y="25541"/>
                  <a:pt x="2504" y="25360"/>
                  <a:pt x="2448" y="24999"/>
                </a:cubicBezTo>
                <a:cubicBezTo>
                  <a:pt x="2480" y="24967"/>
                  <a:pt x="2519" y="24934"/>
                  <a:pt x="2552" y="24904"/>
                </a:cubicBezTo>
                <a:cubicBezTo>
                  <a:pt x="2629" y="25084"/>
                  <a:pt x="2710" y="25256"/>
                  <a:pt x="2848" y="25256"/>
                </a:cubicBezTo>
                <a:cubicBezTo>
                  <a:pt x="2920" y="25256"/>
                  <a:pt x="3008" y="25209"/>
                  <a:pt x="3118" y="25093"/>
                </a:cubicBezTo>
                <a:cubicBezTo>
                  <a:pt x="3118" y="25069"/>
                  <a:pt x="3126" y="25037"/>
                  <a:pt x="3126" y="25006"/>
                </a:cubicBezTo>
                <a:cubicBezTo>
                  <a:pt x="3708" y="24698"/>
                  <a:pt x="4330" y="24479"/>
                  <a:pt x="4944" y="24233"/>
                </a:cubicBezTo>
                <a:cubicBezTo>
                  <a:pt x="5133" y="24243"/>
                  <a:pt x="5140" y="24375"/>
                  <a:pt x="5140" y="24526"/>
                </a:cubicBezTo>
                <a:cubicBezTo>
                  <a:pt x="5013" y="24769"/>
                  <a:pt x="4859" y="24949"/>
                  <a:pt x="4595" y="24949"/>
                </a:cubicBezTo>
                <a:cubicBezTo>
                  <a:pt x="4534" y="24949"/>
                  <a:pt x="4467" y="24940"/>
                  <a:pt x="4394" y="24919"/>
                </a:cubicBezTo>
                <a:cubicBezTo>
                  <a:pt x="4359" y="24907"/>
                  <a:pt x="4320" y="24901"/>
                  <a:pt x="4279" y="24901"/>
                </a:cubicBezTo>
                <a:cubicBezTo>
                  <a:pt x="4192" y="24901"/>
                  <a:pt x="4098" y="24927"/>
                  <a:pt x="4023" y="24959"/>
                </a:cubicBezTo>
                <a:cubicBezTo>
                  <a:pt x="3897" y="25014"/>
                  <a:pt x="3716" y="25140"/>
                  <a:pt x="3748" y="25258"/>
                </a:cubicBezTo>
                <a:cubicBezTo>
                  <a:pt x="3808" y="25435"/>
                  <a:pt x="4042" y="25731"/>
                  <a:pt x="4083" y="25731"/>
                </a:cubicBezTo>
                <a:cubicBezTo>
                  <a:pt x="4084" y="25731"/>
                  <a:pt x="4085" y="25730"/>
                  <a:pt x="4086" y="25730"/>
                </a:cubicBezTo>
                <a:cubicBezTo>
                  <a:pt x="4197" y="25673"/>
                  <a:pt x="4320" y="25663"/>
                  <a:pt x="4443" y="25663"/>
                </a:cubicBezTo>
                <a:cubicBezTo>
                  <a:pt x="4516" y="25663"/>
                  <a:pt x="4589" y="25667"/>
                  <a:pt x="4659" y="25667"/>
                </a:cubicBezTo>
                <a:cubicBezTo>
                  <a:pt x="4796" y="25667"/>
                  <a:pt x="4922" y="25652"/>
                  <a:pt x="5015" y="25566"/>
                </a:cubicBezTo>
                <a:cubicBezTo>
                  <a:pt x="5314" y="25297"/>
                  <a:pt x="5669" y="25305"/>
                  <a:pt x="6000" y="25195"/>
                </a:cubicBezTo>
                <a:cubicBezTo>
                  <a:pt x="6130" y="25281"/>
                  <a:pt x="6011" y="25556"/>
                  <a:pt x="6254" y="25556"/>
                </a:cubicBezTo>
                <a:cubicBezTo>
                  <a:pt x="6258" y="25556"/>
                  <a:pt x="6262" y="25556"/>
                  <a:pt x="6266" y="25556"/>
                </a:cubicBezTo>
                <a:cubicBezTo>
                  <a:pt x="6416" y="25541"/>
                  <a:pt x="6550" y="25486"/>
                  <a:pt x="6622" y="25360"/>
                </a:cubicBezTo>
                <a:cubicBezTo>
                  <a:pt x="6699" y="25218"/>
                  <a:pt x="6510" y="25195"/>
                  <a:pt x="6480" y="25101"/>
                </a:cubicBezTo>
                <a:cubicBezTo>
                  <a:pt x="6510" y="25006"/>
                  <a:pt x="6550" y="24912"/>
                  <a:pt x="6582" y="24817"/>
                </a:cubicBezTo>
                <a:cubicBezTo>
                  <a:pt x="6614" y="24778"/>
                  <a:pt x="6644" y="24746"/>
                  <a:pt x="6669" y="24715"/>
                </a:cubicBezTo>
                <a:lnTo>
                  <a:pt x="6873" y="24628"/>
                </a:lnTo>
                <a:lnTo>
                  <a:pt x="6873" y="24636"/>
                </a:lnTo>
                <a:cubicBezTo>
                  <a:pt x="7094" y="24659"/>
                  <a:pt x="7039" y="24763"/>
                  <a:pt x="6952" y="24887"/>
                </a:cubicBezTo>
                <a:cubicBezTo>
                  <a:pt x="6888" y="24967"/>
                  <a:pt x="6826" y="25061"/>
                  <a:pt x="6928" y="25140"/>
                </a:cubicBezTo>
                <a:cubicBezTo>
                  <a:pt x="6952" y="25160"/>
                  <a:pt x="6977" y="25168"/>
                  <a:pt x="7003" y="25168"/>
                </a:cubicBezTo>
                <a:cubicBezTo>
                  <a:pt x="7069" y="25168"/>
                  <a:pt x="7135" y="25116"/>
                  <a:pt x="7181" y="25076"/>
                </a:cubicBezTo>
                <a:cubicBezTo>
                  <a:pt x="7527" y="24825"/>
                  <a:pt x="7785" y="24517"/>
                  <a:pt x="7723" y="24045"/>
                </a:cubicBezTo>
                <a:cubicBezTo>
                  <a:pt x="7785" y="23982"/>
                  <a:pt x="7850" y="23920"/>
                  <a:pt x="7912" y="23856"/>
                </a:cubicBezTo>
                <a:cubicBezTo>
                  <a:pt x="7944" y="24116"/>
                  <a:pt x="8133" y="24211"/>
                  <a:pt x="8384" y="24305"/>
                </a:cubicBezTo>
                <a:cubicBezTo>
                  <a:pt x="8116" y="24596"/>
                  <a:pt x="7889" y="24880"/>
                  <a:pt x="7629" y="25123"/>
                </a:cubicBezTo>
                <a:cubicBezTo>
                  <a:pt x="6999" y="25730"/>
                  <a:pt x="6378" y="26344"/>
                  <a:pt x="5802" y="27013"/>
                </a:cubicBezTo>
                <a:cubicBezTo>
                  <a:pt x="5480" y="26801"/>
                  <a:pt x="5582" y="26627"/>
                  <a:pt x="5849" y="26471"/>
                </a:cubicBezTo>
                <a:cubicBezTo>
                  <a:pt x="5983" y="26399"/>
                  <a:pt x="6007" y="26282"/>
                  <a:pt x="6030" y="26155"/>
                </a:cubicBezTo>
                <a:cubicBezTo>
                  <a:pt x="6038" y="26061"/>
                  <a:pt x="5960" y="26068"/>
                  <a:pt x="5905" y="26061"/>
                </a:cubicBezTo>
                <a:cubicBezTo>
                  <a:pt x="5885" y="26058"/>
                  <a:pt x="5865" y="26056"/>
                  <a:pt x="5847" y="26056"/>
                </a:cubicBezTo>
                <a:cubicBezTo>
                  <a:pt x="5713" y="26056"/>
                  <a:pt x="5622" y="26127"/>
                  <a:pt x="5565" y="26265"/>
                </a:cubicBezTo>
                <a:cubicBezTo>
                  <a:pt x="5550" y="26321"/>
                  <a:pt x="5535" y="26384"/>
                  <a:pt x="5511" y="26446"/>
                </a:cubicBezTo>
                <a:cubicBezTo>
                  <a:pt x="5329" y="27030"/>
                  <a:pt x="4983" y="27587"/>
                  <a:pt x="4558" y="27935"/>
                </a:cubicBezTo>
                <a:cubicBezTo>
                  <a:pt x="4212" y="28211"/>
                  <a:pt x="3999" y="28447"/>
                  <a:pt x="3897" y="28840"/>
                </a:cubicBezTo>
                <a:cubicBezTo>
                  <a:pt x="4054" y="28756"/>
                  <a:pt x="4222" y="28735"/>
                  <a:pt x="4392" y="28735"/>
                </a:cubicBezTo>
                <a:cubicBezTo>
                  <a:pt x="4479" y="28735"/>
                  <a:pt x="4566" y="28741"/>
                  <a:pt x="4653" y="28746"/>
                </a:cubicBezTo>
                <a:cubicBezTo>
                  <a:pt x="4558" y="28967"/>
                  <a:pt x="4337" y="29061"/>
                  <a:pt x="4180" y="29226"/>
                </a:cubicBezTo>
                <a:cubicBezTo>
                  <a:pt x="4046" y="29541"/>
                  <a:pt x="3827" y="29770"/>
                  <a:pt x="3511" y="29894"/>
                </a:cubicBezTo>
                <a:cubicBezTo>
                  <a:pt x="3479" y="29891"/>
                  <a:pt x="3449" y="29889"/>
                  <a:pt x="3420" y="29889"/>
                </a:cubicBezTo>
                <a:cubicBezTo>
                  <a:pt x="3152" y="29889"/>
                  <a:pt x="3025" y="30052"/>
                  <a:pt x="3039" y="30337"/>
                </a:cubicBezTo>
                <a:cubicBezTo>
                  <a:pt x="3045" y="30587"/>
                  <a:pt x="3183" y="30680"/>
                  <a:pt x="3388" y="30680"/>
                </a:cubicBezTo>
                <a:cubicBezTo>
                  <a:pt x="3433" y="30680"/>
                  <a:pt x="3482" y="30676"/>
                  <a:pt x="3534" y="30667"/>
                </a:cubicBezTo>
                <a:cubicBezTo>
                  <a:pt x="3556" y="30663"/>
                  <a:pt x="3577" y="30661"/>
                  <a:pt x="3597" y="30661"/>
                </a:cubicBezTo>
                <a:cubicBezTo>
                  <a:pt x="3704" y="30661"/>
                  <a:pt x="3790" y="30718"/>
                  <a:pt x="3802" y="30864"/>
                </a:cubicBezTo>
                <a:cubicBezTo>
                  <a:pt x="3763" y="30919"/>
                  <a:pt x="3733" y="30981"/>
                  <a:pt x="3700" y="31045"/>
                </a:cubicBezTo>
                <a:cubicBezTo>
                  <a:pt x="3631" y="31103"/>
                  <a:pt x="3562" y="31122"/>
                  <a:pt x="3493" y="31122"/>
                </a:cubicBezTo>
                <a:cubicBezTo>
                  <a:pt x="3365" y="31122"/>
                  <a:pt x="3238" y="31058"/>
                  <a:pt x="3109" y="31053"/>
                </a:cubicBezTo>
                <a:cubicBezTo>
                  <a:pt x="3007" y="31053"/>
                  <a:pt x="2912" y="31100"/>
                  <a:pt x="2882" y="31202"/>
                </a:cubicBezTo>
                <a:cubicBezTo>
                  <a:pt x="2865" y="31272"/>
                  <a:pt x="2920" y="31329"/>
                  <a:pt x="2984" y="31329"/>
                </a:cubicBezTo>
                <a:cubicBezTo>
                  <a:pt x="3212" y="31329"/>
                  <a:pt x="3437" y="31425"/>
                  <a:pt x="3663" y="31425"/>
                </a:cubicBezTo>
                <a:cubicBezTo>
                  <a:pt x="3772" y="31425"/>
                  <a:pt x="3881" y="31402"/>
                  <a:pt x="3991" y="31336"/>
                </a:cubicBezTo>
                <a:lnTo>
                  <a:pt x="3991" y="31336"/>
                </a:lnTo>
                <a:cubicBezTo>
                  <a:pt x="4235" y="31595"/>
                  <a:pt x="3693" y="31595"/>
                  <a:pt x="3835" y="31816"/>
                </a:cubicBezTo>
                <a:lnTo>
                  <a:pt x="4660" y="31816"/>
                </a:lnTo>
                <a:cubicBezTo>
                  <a:pt x="4630" y="31878"/>
                  <a:pt x="4598" y="31943"/>
                  <a:pt x="4566" y="32005"/>
                </a:cubicBezTo>
                <a:cubicBezTo>
                  <a:pt x="4401" y="32169"/>
                  <a:pt x="4441" y="32328"/>
                  <a:pt x="4605" y="32445"/>
                </a:cubicBezTo>
                <a:cubicBezTo>
                  <a:pt x="4673" y="32497"/>
                  <a:pt x="4749" y="32556"/>
                  <a:pt x="4839" y="32556"/>
                </a:cubicBezTo>
                <a:cubicBezTo>
                  <a:pt x="4874" y="32556"/>
                  <a:pt x="4911" y="32547"/>
                  <a:pt x="4951" y="32525"/>
                </a:cubicBezTo>
                <a:cubicBezTo>
                  <a:pt x="5187" y="32383"/>
                  <a:pt x="5015" y="32179"/>
                  <a:pt x="5038" y="32005"/>
                </a:cubicBezTo>
                <a:cubicBezTo>
                  <a:pt x="5197" y="31848"/>
                  <a:pt x="5063" y="31587"/>
                  <a:pt x="5235" y="31431"/>
                </a:cubicBezTo>
                <a:cubicBezTo>
                  <a:pt x="5263" y="31429"/>
                  <a:pt x="5292" y="31428"/>
                  <a:pt x="5320" y="31428"/>
                </a:cubicBezTo>
                <a:cubicBezTo>
                  <a:pt x="5457" y="31428"/>
                  <a:pt x="5591" y="31448"/>
                  <a:pt x="5716" y="31533"/>
                </a:cubicBezTo>
                <a:cubicBezTo>
                  <a:pt x="5652" y="31659"/>
                  <a:pt x="5582" y="31784"/>
                  <a:pt x="5518" y="31910"/>
                </a:cubicBezTo>
                <a:cubicBezTo>
                  <a:pt x="5471" y="31943"/>
                  <a:pt x="5433" y="31973"/>
                  <a:pt x="5408" y="32020"/>
                </a:cubicBezTo>
                <a:cubicBezTo>
                  <a:pt x="5133" y="32328"/>
                  <a:pt x="5180" y="32651"/>
                  <a:pt x="5543" y="32870"/>
                </a:cubicBezTo>
                <a:cubicBezTo>
                  <a:pt x="5518" y="32887"/>
                  <a:pt x="5503" y="32925"/>
                  <a:pt x="5480" y="32935"/>
                </a:cubicBezTo>
                <a:cubicBezTo>
                  <a:pt x="5118" y="33012"/>
                  <a:pt x="5393" y="33248"/>
                  <a:pt x="5376" y="33407"/>
                </a:cubicBezTo>
                <a:cubicBezTo>
                  <a:pt x="5370" y="33501"/>
                  <a:pt x="5403" y="33525"/>
                  <a:pt x="5451" y="33525"/>
                </a:cubicBezTo>
                <a:cubicBezTo>
                  <a:pt x="5502" y="33525"/>
                  <a:pt x="5568" y="33498"/>
                  <a:pt x="5619" y="33498"/>
                </a:cubicBezTo>
                <a:cubicBezTo>
                  <a:pt x="5628" y="33498"/>
                  <a:pt x="5637" y="33499"/>
                  <a:pt x="5645" y="33501"/>
                </a:cubicBezTo>
                <a:cubicBezTo>
                  <a:pt x="5696" y="33512"/>
                  <a:pt x="5736" y="33517"/>
                  <a:pt x="5767" y="33517"/>
                </a:cubicBezTo>
                <a:cubicBezTo>
                  <a:pt x="5978" y="33517"/>
                  <a:pt x="5759" y="33291"/>
                  <a:pt x="5794" y="33209"/>
                </a:cubicBezTo>
                <a:cubicBezTo>
                  <a:pt x="5866" y="33037"/>
                  <a:pt x="5936" y="32878"/>
                  <a:pt x="6102" y="32776"/>
                </a:cubicBezTo>
                <a:cubicBezTo>
                  <a:pt x="6381" y="32790"/>
                  <a:pt x="6638" y="32961"/>
                  <a:pt x="6920" y="32961"/>
                </a:cubicBezTo>
                <a:cubicBezTo>
                  <a:pt x="6971" y="32961"/>
                  <a:pt x="7023" y="32956"/>
                  <a:pt x="7077" y="32942"/>
                </a:cubicBezTo>
                <a:lnTo>
                  <a:pt x="7077" y="32942"/>
                </a:lnTo>
                <a:cubicBezTo>
                  <a:pt x="6945" y="33233"/>
                  <a:pt x="6888" y="33532"/>
                  <a:pt x="7054" y="33840"/>
                </a:cubicBezTo>
                <a:cubicBezTo>
                  <a:pt x="7086" y="33902"/>
                  <a:pt x="7117" y="33964"/>
                  <a:pt x="7149" y="34029"/>
                </a:cubicBezTo>
                <a:cubicBezTo>
                  <a:pt x="7156" y="34131"/>
                  <a:pt x="7141" y="34240"/>
                  <a:pt x="7243" y="34312"/>
                </a:cubicBezTo>
                <a:lnTo>
                  <a:pt x="7258" y="34304"/>
                </a:lnTo>
                <a:lnTo>
                  <a:pt x="7258" y="34304"/>
                </a:lnTo>
                <a:cubicBezTo>
                  <a:pt x="7258" y="34312"/>
                  <a:pt x="7251" y="34312"/>
                  <a:pt x="7243" y="34312"/>
                </a:cubicBezTo>
                <a:cubicBezTo>
                  <a:pt x="7266" y="34469"/>
                  <a:pt x="7330" y="34635"/>
                  <a:pt x="7290" y="34777"/>
                </a:cubicBezTo>
                <a:cubicBezTo>
                  <a:pt x="7149" y="35193"/>
                  <a:pt x="7330" y="35351"/>
                  <a:pt x="7723" y="35374"/>
                </a:cubicBezTo>
                <a:cubicBezTo>
                  <a:pt x="7723" y="35370"/>
                  <a:pt x="7725" y="35368"/>
                  <a:pt x="7727" y="35366"/>
                </a:cubicBezTo>
                <a:lnTo>
                  <a:pt x="7727" y="35366"/>
                </a:lnTo>
                <a:lnTo>
                  <a:pt x="7723" y="35374"/>
                </a:lnTo>
                <a:cubicBezTo>
                  <a:pt x="7827" y="35447"/>
                  <a:pt x="7930" y="35472"/>
                  <a:pt x="8034" y="35472"/>
                </a:cubicBezTo>
                <a:cubicBezTo>
                  <a:pt x="8248" y="35472"/>
                  <a:pt x="8460" y="35366"/>
                  <a:pt x="8669" y="35366"/>
                </a:cubicBezTo>
                <a:cubicBezTo>
                  <a:pt x="8673" y="35366"/>
                  <a:pt x="8678" y="35366"/>
                  <a:pt x="8683" y="35366"/>
                </a:cubicBezTo>
                <a:cubicBezTo>
                  <a:pt x="8857" y="35485"/>
                  <a:pt x="9125" y="35476"/>
                  <a:pt x="9172" y="35744"/>
                </a:cubicBezTo>
                <a:cubicBezTo>
                  <a:pt x="9121" y="35785"/>
                  <a:pt x="9059" y="35797"/>
                  <a:pt x="8993" y="35797"/>
                </a:cubicBezTo>
                <a:cubicBezTo>
                  <a:pt x="8894" y="35797"/>
                  <a:pt x="8784" y="35770"/>
                  <a:pt x="8685" y="35770"/>
                </a:cubicBezTo>
                <a:cubicBezTo>
                  <a:pt x="8554" y="35770"/>
                  <a:pt x="8441" y="35817"/>
                  <a:pt x="8392" y="36035"/>
                </a:cubicBezTo>
                <a:cubicBezTo>
                  <a:pt x="8031" y="36202"/>
                  <a:pt x="8352" y="36343"/>
                  <a:pt x="8447" y="36373"/>
                </a:cubicBezTo>
                <a:cubicBezTo>
                  <a:pt x="8672" y="36444"/>
                  <a:pt x="8897" y="36521"/>
                  <a:pt x="9135" y="36521"/>
                </a:cubicBezTo>
                <a:cubicBezTo>
                  <a:pt x="9214" y="36521"/>
                  <a:pt x="9294" y="36512"/>
                  <a:pt x="9376" y="36493"/>
                </a:cubicBezTo>
                <a:cubicBezTo>
                  <a:pt x="9491" y="36467"/>
                  <a:pt x="9605" y="36442"/>
                  <a:pt x="9707" y="36442"/>
                </a:cubicBezTo>
                <a:cubicBezTo>
                  <a:pt x="9894" y="36442"/>
                  <a:pt x="10039" y="36526"/>
                  <a:pt x="10070" y="36846"/>
                </a:cubicBezTo>
                <a:cubicBezTo>
                  <a:pt x="10079" y="36919"/>
                  <a:pt x="10128" y="36974"/>
                  <a:pt x="10192" y="36974"/>
                </a:cubicBezTo>
                <a:cubicBezTo>
                  <a:pt x="10231" y="36974"/>
                  <a:pt x="10276" y="36953"/>
                  <a:pt x="10321" y="36903"/>
                </a:cubicBezTo>
                <a:cubicBezTo>
                  <a:pt x="10423" y="36886"/>
                  <a:pt x="10535" y="36910"/>
                  <a:pt x="10605" y="36808"/>
                </a:cubicBezTo>
                <a:cubicBezTo>
                  <a:pt x="10684" y="36846"/>
                  <a:pt x="10699" y="36918"/>
                  <a:pt x="10699" y="36988"/>
                </a:cubicBezTo>
                <a:cubicBezTo>
                  <a:pt x="10550" y="37012"/>
                  <a:pt x="10448" y="37114"/>
                  <a:pt x="10550" y="37241"/>
                </a:cubicBezTo>
                <a:cubicBezTo>
                  <a:pt x="10642" y="37349"/>
                  <a:pt x="10749" y="37462"/>
                  <a:pt x="10887" y="37462"/>
                </a:cubicBezTo>
                <a:cubicBezTo>
                  <a:pt x="10948" y="37462"/>
                  <a:pt x="11016" y="37439"/>
                  <a:pt x="11092" y="37382"/>
                </a:cubicBezTo>
                <a:cubicBezTo>
                  <a:pt x="11121" y="37382"/>
                  <a:pt x="11150" y="37383"/>
                  <a:pt x="11179" y="37383"/>
                </a:cubicBezTo>
                <a:cubicBezTo>
                  <a:pt x="11308" y="37383"/>
                  <a:pt x="11432" y="37373"/>
                  <a:pt x="11542" y="37263"/>
                </a:cubicBezTo>
                <a:cubicBezTo>
                  <a:pt x="11594" y="37206"/>
                  <a:pt x="11647" y="37143"/>
                  <a:pt x="11728" y="37143"/>
                </a:cubicBezTo>
                <a:cubicBezTo>
                  <a:pt x="11757" y="37143"/>
                  <a:pt x="11789" y="37151"/>
                  <a:pt x="11825" y="37169"/>
                </a:cubicBezTo>
                <a:cubicBezTo>
                  <a:pt x="11967" y="37248"/>
                  <a:pt x="11912" y="37350"/>
                  <a:pt x="11880" y="37460"/>
                </a:cubicBezTo>
                <a:cubicBezTo>
                  <a:pt x="11763" y="37823"/>
                  <a:pt x="12179" y="38146"/>
                  <a:pt x="11974" y="38524"/>
                </a:cubicBezTo>
                <a:cubicBezTo>
                  <a:pt x="11959" y="38546"/>
                  <a:pt x="12054" y="38665"/>
                  <a:pt x="12116" y="38688"/>
                </a:cubicBezTo>
                <a:cubicBezTo>
                  <a:pt x="12573" y="38862"/>
                  <a:pt x="13053" y="38862"/>
                  <a:pt x="13511" y="38949"/>
                </a:cubicBezTo>
                <a:cubicBezTo>
                  <a:pt x="13572" y="38961"/>
                  <a:pt x="13632" y="38967"/>
                  <a:pt x="13690" y="38967"/>
                </a:cubicBezTo>
                <a:cubicBezTo>
                  <a:pt x="14174" y="38967"/>
                  <a:pt x="14578" y="38589"/>
                  <a:pt x="15046" y="38589"/>
                </a:cubicBezTo>
                <a:cubicBezTo>
                  <a:pt x="15169" y="38589"/>
                  <a:pt x="15296" y="38615"/>
                  <a:pt x="15430" y="38681"/>
                </a:cubicBezTo>
                <a:cubicBezTo>
                  <a:pt x="15447" y="38689"/>
                  <a:pt x="15463" y="38693"/>
                  <a:pt x="15480" y="38693"/>
                </a:cubicBezTo>
                <a:cubicBezTo>
                  <a:pt x="15618" y="38693"/>
                  <a:pt x="15778" y="38437"/>
                  <a:pt x="15975" y="38437"/>
                </a:cubicBezTo>
                <a:cubicBezTo>
                  <a:pt x="15985" y="38437"/>
                  <a:pt x="15995" y="38437"/>
                  <a:pt x="16005" y="38437"/>
                </a:cubicBezTo>
                <a:cubicBezTo>
                  <a:pt x="16779" y="38437"/>
                  <a:pt x="17471" y="38158"/>
                  <a:pt x="18202" y="37910"/>
                </a:cubicBezTo>
                <a:cubicBezTo>
                  <a:pt x="19060" y="37611"/>
                  <a:pt x="19801" y="37099"/>
                  <a:pt x="20579" y="36681"/>
                </a:cubicBezTo>
                <a:cubicBezTo>
                  <a:pt x="21258" y="36319"/>
                  <a:pt x="21855" y="35839"/>
                  <a:pt x="22650" y="35744"/>
                </a:cubicBezTo>
                <a:cubicBezTo>
                  <a:pt x="22777" y="35729"/>
                  <a:pt x="22847" y="35642"/>
                  <a:pt x="22871" y="35523"/>
                </a:cubicBezTo>
                <a:cubicBezTo>
                  <a:pt x="22918" y="35319"/>
                  <a:pt x="23075" y="35240"/>
                  <a:pt x="23249" y="35193"/>
                </a:cubicBezTo>
                <a:cubicBezTo>
                  <a:pt x="23430" y="35145"/>
                  <a:pt x="23563" y="35060"/>
                  <a:pt x="23650" y="34894"/>
                </a:cubicBezTo>
                <a:cubicBezTo>
                  <a:pt x="23752" y="34886"/>
                  <a:pt x="23846" y="34886"/>
                  <a:pt x="23941" y="34886"/>
                </a:cubicBezTo>
                <a:cubicBezTo>
                  <a:pt x="24067" y="34949"/>
                  <a:pt x="24194" y="35013"/>
                  <a:pt x="24328" y="35075"/>
                </a:cubicBezTo>
                <a:cubicBezTo>
                  <a:pt x="24264" y="35123"/>
                  <a:pt x="24201" y="35170"/>
                  <a:pt x="24139" y="35217"/>
                </a:cubicBezTo>
                <a:cubicBezTo>
                  <a:pt x="24035" y="35304"/>
                  <a:pt x="23761" y="35225"/>
                  <a:pt x="23823" y="35468"/>
                </a:cubicBezTo>
                <a:cubicBezTo>
                  <a:pt x="23862" y="35638"/>
                  <a:pt x="23943" y="35810"/>
                  <a:pt x="24141" y="35810"/>
                </a:cubicBezTo>
                <a:cubicBezTo>
                  <a:pt x="24184" y="35810"/>
                  <a:pt x="24233" y="35802"/>
                  <a:pt x="24288" y="35784"/>
                </a:cubicBezTo>
                <a:cubicBezTo>
                  <a:pt x="24302" y="35780"/>
                  <a:pt x="24313" y="35778"/>
                  <a:pt x="24324" y="35778"/>
                </a:cubicBezTo>
                <a:cubicBezTo>
                  <a:pt x="24394" y="35778"/>
                  <a:pt x="24406" y="35864"/>
                  <a:pt x="24413" y="35933"/>
                </a:cubicBezTo>
                <a:cubicBezTo>
                  <a:pt x="24383" y="35965"/>
                  <a:pt x="24351" y="35996"/>
                  <a:pt x="24311" y="36035"/>
                </a:cubicBezTo>
                <a:cubicBezTo>
                  <a:pt x="23973" y="36209"/>
                  <a:pt x="23997" y="36555"/>
                  <a:pt x="23950" y="36863"/>
                </a:cubicBezTo>
                <a:cubicBezTo>
                  <a:pt x="23922" y="37072"/>
                  <a:pt x="24035" y="37177"/>
                  <a:pt x="24217" y="37177"/>
                </a:cubicBezTo>
                <a:cubicBezTo>
                  <a:pt x="24246" y="37177"/>
                  <a:pt x="24278" y="37175"/>
                  <a:pt x="24311" y="37169"/>
                </a:cubicBezTo>
                <a:cubicBezTo>
                  <a:pt x="24611" y="37114"/>
                  <a:pt x="24863" y="36997"/>
                  <a:pt x="24808" y="36610"/>
                </a:cubicBezTo>
                <a:lnTo>
                  <a:pt x="24808" y="36610"/>
                </a:lnTo>
                <a:cubicBezTo>
                  <a:pt x="24971" y="36700"/>
                  <a:pt x="25110" y="36966"/>
                  <a:pt x="25286" y="36966"/>
                </a:cubicBezTo>
                <a:cubicBezTo>
                  <a:pt x="25372" y="36966"/>
                  <a:pt x="25467" y="36902"/>
                  <a:pt x="25579" y="36721"/>
                </a:cubicBezTo>
                <a:cubicBezTo>
                  <a:pt x="25582" y="36721"/>
                  <a:pt x="25585" y="36721"/>
                  <a:pt x="25588" y="36721"/>
                </a:cubicBezTo>
                <a:cubicBezTo>
                  <a:pt x="25839" y="36721"/>
                  <a:pt x="26070" y="36941"/>
                  <a:pt x="26321" y="36941"/>
                </a:cubicBezTo>
                <a:cubicBezTo>
                  <a:pt x="26421" y="36941"/>
                  <a:pt x="26524" y="36906"/>
                  <a:pt x="26633" y="36808"/>
                </a:cubicBezTo>
                <a:cubicBezTo>
                  <a:pt x="26697" y="36776"/>
                  <a:pt x="26752" y="36736"/>
                  <a:pt x="26815" y="36704"/>
                </a:cubicBezTo>
                <a:cubicBezTo>
                  <a:pt x="27011" y="36642"/>
                  <a:pt x="27225" y="36649"/>
                  <a:pt x="27398" y="36515"/>
                </a:cubicBezTo>
                <a:cubicBezTo>
                  <a:pt x="27871" y="36508"/>
                  <a:pt x="28122" y="36060"/>
                  <a:pt x="28547" y="35941"/>
                </a:cubicBezTo>
                <a:lnTo>
                  <a:pt x="30847" y="34501"/>
                </a:lnTo>
                <a:cubicBezTo>
                  <a:pt x="31036" y="34446"/>
                  <a:pt x="31083" y="34233"/>
                  <a:pt x="31232" y="34138"/>
                </a:cubicBezTo>
                <a:cubicBezTo>
                  <a:pt x="31349" y="34233"/>
                  <a:pt x="31451" y="34327"/>
                  <a:pt x="31421" y="34501"/>
                </a:cubicBezTo>
                <a:cubicBezTo>
                  <a:pt x="31397" y="34588"/>
                  <a:pt x="31279" y="34705"/>
                  <a:pt x="31404" y="34745"/>
                </a:cubicBezTo>
                <a:cubicBezTo>
                  <a:pt x="31446" y="34757"/>
                  <a:pt x="31492" y="34763"/>
                  <a:pt x="31539" y="34763"/>
                </a:cubicBezTo>
                <a:cubicBezTo>
                  <a:pt x="31641" y="34763"/>
                  <a:pt x="31749" y="34737"/>
                  <a:pt x="31846" y="34705"/>
                </a:cubicBezTo>
                <a:cubicBezTo>
                  <a:pt x="31916" y="34673"/>
                  <a:pt x="31822" y="34571"/>
                  <a:pt x="31807" y="34501"/>
                </a:cubicBezTo>
                <a:cubicBezTo>
                  <a:pt x="31909" y="34295"/>
                  <a:pt x="32137" y="34201"/>
                  <a:pt x="32264" y="34029"/>
                </a:cubicBezTo>
                <a:cubicBezTo>
                  <a:pt x="32289" y="33993"/>
                  <a:pt x="32311" y="33980"/>
                  <a:pt x="32333" y="33980"/>
                </a:cubicBezTo>
                <a:cubicBezTo>
                  <a:pt x="32410" y="33980"/>
                  <a:pt x="32472" y="34154"/>
                  <a:pt x="32538" y="34154"/>
                </a:cubicBezTo>
                <a:cubicBezTo>
                  <a:pt x="32566" y="34154"/>
                  <a:pt x="32594" y="34123"/>
                  <a:pt x="32625" y="34036"/>
                </a:cubicBezTo>
                <a:cubicBezTo>
                  <a:pt x="32649" y="33971"/>
                  <a:pt x="32709" y="33888"/>
                  <a:pt x="32798" y="33888"/>
                </a:cubicBezTo>
                <a:cubicBezTo>
                  <a:pt x="32827" y="33888"/>
                  <a:pt x="32858" y="33896"/>
                  <a:pt x="32893" y="33917"/>
                </a:cubicBezTo>
                <a:cubicBezTo>
                  <a:pt x="32972" y="33974"/>
                  <a:pt x="33090" y="34029"/>
                  <a:pt x="33097" y="34099"/>
                </a:cubicBezTo>
                <a:cubicBezTo>
                  <a:pt x="33115" y="34228"/>
                  <a:pt x="33052" y="34241"/>
                  <a:pt x="32981" y="34241"/>
                </a:cubicBezTo>
                <a:cubicBezTo>
                  <a:pt x="32963" y="34241"/>
                  <a:pt x="32945" y="34240"/>
                  <a:pt x="32928" y="34240"/>
                </a:cubicBezTo>
                <a:cubicBezTo>
                  <a:pt x="32892" y="34240"/>
                  <a:pt x="32859" y="34244"/>
                  <a:pt x="32838" y="34265"/>
                </a:cubicBezTo>
                <a:cubicBezTo>
                  <a:pt x="32736" y="34359"/>
                  <a:pt x="32515" y="34501"/>
                  <a:pt x="32642" y="34635"/>
                </a:cubicBezTo>
                <a:cubicBezTo>
                  <a:pt x="32682" y="34679"/>
                  <a:pt x="32711" y="34697"/>
                  <a:pt x="32732" y="34697"/>
                </a:cubicBezTo>
                <a:cubicBezTo>
                  <a:pt x="32802" y="34697"/>
                  <a:pt x="32793" y="34511"/>
                  <a:pt x="32853" y="34469"/>
                </a:cubicBezTo>
                <a:cubicBezTo>
                  <a:pt x="32889" y="34447"/>
                  <a:pt x="32915" y="34433"/>
                  <a:pt x="32936" y="34433"/>
                </a:cubicBezTo>
                <a:cubicBezTo>
                  <a:pt x="32966" y="34433"/>
                  <a:pt x="32985" y="34462"/>
                  <a:pt x="33003" y="34531"/>
                </a:cubicBezTo>
                <a:cubicBezTo>
                  <a:pt x="33032" y="34638"/>
                  <a:pt x="33078" y="34671"/>
                  <a:pt x="33131" y="34671"/>
                </a:cubicBezTo>
                <a:cubicBezTo>
                  <a:pt x="33196" y="34671"/>
                  <a:pt x="33272" y="34621"/>
                  <a:pt x="33341" y="34595"/>
                </a:cubicBezTo>
                <a:cubicBezTo>
                  <a:pt x="33594" y="34563"/>
                  <a:pt x="33853" y="34531"/>
                  <a:pt x="34106" y="34501"/>
                </a:cubicBezTo>
                <a:cubicBezTo>
                  <a:pt x="34136" y="34501"/>
                  <a:pt x="34168" y="34509"/>
                  <a:pt x="34191" y="34509"/>
                </a:cubicBezTo>
                <a:cubicBezTo>
                  <a:pt x="34159" y="34764"/>
                  <a:pt x="34147" y="35003"/>
                  <a:pt x="34421" y="35003"/>
                </a:cubicBezTo>
                <a:cubicBezTo>
                  <a:pt x="34467" y="35003"/>
                  <a:pt x="34522" y="34996"/>
                  <a:pt x="34586" y="34981"/>
                </a:cubicBezTo>
                <a:lnTo>
                  <a:pt x="34775" y="34981"/>
                </a:lnTo>
                <a:cubicBezTo>
                  <a:pt x="34801" y="35148"/>
                  <a:pt x="34891" y="35172"/>
                  <a:pt x="34993" y="35172"/>
                </a:cubicBezTo>
                <a:cubicBezTo>
                  <a:pt x="35033" y="35172"/>
                  <a:pt x="35076" y="35168"/>
                  <a:pt x="35116" y="35168"/>
                </a:cubicBezTo>
                <a:cubicBezTo>
                  <a:pt x="35131" y="35168"/>
                  <a:pt x="35146" y="35168"/>
                  <a:pt x="35160" y="35170"/>
                </a:cubicBezTo>
                <a:cubicBezTo>
                  <a:pt x="35193" y="35210"/>
                  <a:pt x="35223" y="35240"/>
                  <a:pt x="35255" y="35272"/>
                </a:cubicBezTo>
                <a:cubicBezTo>
                  <a:pt x="35342" y="35792"/>
                  <a:pt x="34830" y="35516"/>
                  <a:pt x="34616" y="35712"/>
                </a:cubicBezTo>
                <a:cubicBezTo>
                  <a:pt x="34820" y="35731"/>
                  <a:pt x="34970" y="35745"/>
                  <a:pt x="35083" y="35745"/>
                </a:cubicBezTo>
                <a:cubicBezTo>
                  <a:pt x="35392" y="35745"/>
                  <a:pt x="35411" y="35642"/>
                  <a:pt x="35451" y="35272"/>
                </a:cubicBezTo>
                <a:cubicBezTo>
                  <a:pt x="35514" y="35240"/>
                  <a:pt x="35578" y="35202"/>
                  <a:pt x="35640" y="35170"/>
                </a:cubicBezTo>
                <a:cubicBezTo>
                  <a:pt x="35709" y="35370"/>
                  <a:pt x="35815" y="35422"/>
                  <a:pt x="35935" y="35422"/>
                </a:cubicBezTo>
                <a:cubicBezTo>
                  <a:pt x="36065" y="35422"/>
                  <a:pt x="36210" y="35360"/>
                  <a:pt x="36337" y="35360"/>
                </a:cubicBezTo>
                <a:cubicBezTo>
                  <a:pt x="36360" y="35360"/>
                  <a:pt x="36382" y="35362"/>
                  <a:pt x="36404" y="35366"/>
                </a:cubicBezTo>
                <a:lnTo>
                  <a:pt x="36411" y="35359"/>
                </a:lnTo>
                <a:lnTo>
                  <a:pt x="36411" y="35359"/>
                </a:lnTo>
                <a:cubicBezTo>
                  <a:pt x="36411" y="35366"/>
                  <a:pt x="36411" y="35366"/>
                  <a:pt x="36404" y="35366"/>
                </a:cubicBezTo>
                <a:cubicBezTo>
                  <a:pt x="36593" y="35729"/>
                  <a:pt x="36207" y="35712"/>
                  <a:pt x="36033" y="35846"/>
                </a:cubicBezTo>
                <a:cubicBezTo>
                  <a:pt x="36091" y="35897"/>
                  <a:pt x="36143" y="35914"/>
                  <a:pt x="36193" y="35914"/>
                </a:cubicBezTo>
                <a:cubicBezTo>
                  <a:pt x="36293" y="35914"/>
                  <a:pt x="36379" y="35843"/>
                  <a:pt x="36467" y="35843"/>
                </a:cubicBezTo>
                <a:cubicBezTo>
                  <a:pt x="36477" y="35843"/>
                  <a:pt x="36488" y="35844"/>
                  <a:pt x="36498" y="35846"/>
                </a:cubicBezTo>
                <a:cubicBezTo>
                  <a:pt x="36651" y="35917"/>
                  <a:pt x="36792" y="36033"/>
                  <a:pt x="36953" y="36033"/>
                </a:cubicBezTo>
                <a:cubicBezTo>
                  <a:pt x="37025" y="36033"/>
                  <a:pt x="37101" y="36010"/>
                  <a:pt x="37184" y="35948"/>
                </a:cubicBezTo>
                <a:cubicBezTo>
                  <a:pt x="37271" y="35911"/>
                  <a:pt x="37365" y="35878"/>
                  <a:pt x="37460" y="35839"/>
                </a:cubicBezTo>
                <a:cubicBezTo>
                  <a:pt x="37467" y="35837"/>
                  <a:pt x="37475" y="35837"/>
                  <a:pt x="37482" y="35837"/>
                </a:cubicBezTo>
                <a:cubicBezTo>
                  <a:pt x="37566" y="35837"/>
                  <a:pt x="37645" y="35914"/>
                  <a:pt x="37727" y="35914"/>
                </a:cubicBezTo>
                <a:cubicBezTo>
                  <a:pt x="37766" y="35914"/>
                  <a:pt x="37805" y="35897"/>
                  <a:pt x="37845" y="35846"/>
                </a:cubicBezTo>
                <a:cubicBezTo>
                  <a:pt x="38005" y="35761"/>
                  <a:pt x="38165" y="35681"/>
                  <a:pt x="38316" y="35681"/>
                </a:cubicBezTo>
                <a:cubicBezTo>
                  <a:pt x="38455" y="35681"/>
                  <a:pt x="38586" y="35749"/>
                  <a:pt x="38703" y="35941"/>
                </a:cubicBezTo>
                <a:cubicBezTo>
                  <a:pt x="38656" y="36162"/>
                  <a:pt x="38333" y="36460"/>
                  <a:pt x="38758" y="36587"/>
                </a:cubicBezTo>
                <a:cubicBezTo>
                  <a:pt x="38991" y="36651"/>
                  <a:pt x="39236" y="36745"/>
                  <a:pt x="39491" y="36745"/>
                </a:cubicBezTo>
                <a:cubicBezTo>
                  <a:pt x="39581" y="36745"/>
                  <a:pt x="39673" y="36733"/>
                  <a:pt x="39765" y="36704"/>
                </a:cubicBezTo>
                <a:cubicBezTo>
                  <a:pt x="39924" y="36838"/>
                  <a:pt x="39852" y="37020"/>
                  <a:pt x="39845" y="37186"/>
                </a:cubicBezTo>
                <a:cubicBezTo>
                  <a:pt x="39727" y="37288"/>
                  <a:pt x="39735" y="37382"/>
                  <a:pt x="39852" y="37477"/>
                </a:cubicBezTo>
                <a:cubicBezTo>
                  <a:pt x="39994" y="37666"/>
                  <a:pt x="40364" y="37532"/>
                  <a:pt x="40411" y="37830"/>
                </a:cubicBezTo>
                <a:cubicBezTo>
                  <a:pt x="40435" y="37965"/>
                  <a:pt x="40378" y="38122"/>
                  <a:pt x="40557" y="38122"/>
                </a:cubicBezTo>
                <a:cubicBezTo>
                  <a:pt x="40565" y="38122"/>
                  <a:pt x="40575" y="38122"/>
                  <a:pt x="40585" y="38121"/>
                </a:cubicBezTo>
                <a:cubicBezTo>
                  <a:pt x="40757" y="38114"/>
                  <a:pt x="40931" y="38044"/>
                  <a:pt x="40993" y="37847"/>
                </a:cubicBezTo>
                <a:cubicBezTo>
                  <a:pt x="41040" y="37716"/>
                  <a:pt x="40995" y="37524"/>
                  <a:pt x="41270" y="37524"/>
                </a:cubicBezTo>
                <a:cubicBezTo>
                  <a:pt x="41275" y="37524"/>
                  <a:pt x="41281" y="37524"/>
                  <a:pt x="41286" y="37524"/>
                </a:cubicBezTo>
                <a:cubicBezTo>
                  <a:pt x="41222" y="37696"/>
                  <a:pt x="41182" y="37878"/>
                  <a:pt x="41388" y="37964"/>
                </a:cubicBezTo>
                <a:cubicBezTo>
                  <a:pt x="41539" y="38042"/>
                  <a:pt x="41681" y="38090"/>
                  <a:pt x="41807" y="38090"/>
                </a:cubicBezTo>
                <a:cubicBezTo>
                  <a:pt x="42002" y="38090"/>
                  <a:pt x="42158" y="37974"/>
                  <a:pt x="42254" y="37673"/>
                </a:cubicBezTo>
                <a:lnTo>
                  <a:pt x="42261" y="37658"/>
                </a:lnTo>
                <a:lnTo>
                  <a:pt x="42269" y="37658"/>
                </a:lnTo>
                <a:cubicBezTo>
                  <a:pt x="42261" y="37666"/>
                  <a:pt x="42254" y="37673"/>
                  <a:pt x="42254" y="37681"/>
                </a:cubicBezTo>
                <a:cubicBezTo>
                  <a:pt x="42301" y="37862"/>
                  <a:pt x="42569" y="37885"/>
                  <a:pt x="42609" y="38146"/>
                </a:cubicBezTo>
                <a:cubicBezTo>
                  <a:pt x="42580" y="38143"/>
                  <a:pt x="42552" y="38142"/>
                  <a:pt x="42526" y="38142"/>
                </a:cubicBezTo>
                <a:cubicBezTo>
                  <a:pt x="42323" y="38142"/>
                  <a:pt x="42197" y="38229"/>
                  <a:pt x="42127" y="38452"/>
                </a:cubicBezTo>
                <a:cubicBezTo>
                  <a:pt x="42090" y="38575"/>
                  <a:pt x="42016" y="38688"/>
                  <a:pt x="41898" y="38688"/>
                </a:cubicBezTo>
                <a:cubicBezTo>
                  <a:pt x="41842" y="38688"/>
                  <a:pt x="41777" y="38663"/>
                  <a:pt x="41702" y="38603"/>
                </a:cubicBezTo>
                <a:cubicBezTo>
                  <a:pt x="41654" y="38564"/>
                  <a:pt x="41612" y="38549"/>
                  <a:pt x="41573" y="38549"/>
                </a:cubicBezTo>
                <a:cubicBezTo>
                  <a:pt x="41478" y="38549"/>
                  <a:pt x="41409" y="38644"/>
                  <a:pt x="41364" y="38728"/>
                </a:cubicBezTo>
                <a:cubicBezTo>
                  <a:pt x="41277" y="38886"/>
                  <a:pt x="41371" y="39066"/>
                  <a:pt x="41498" y="39075"/>
                </a:cubicBezTo>
                <a:cubicBezTo>
                  <a:pt x="41590" y="39075"/>
                  <a:pt x="41691" y="39089"/>
                  <a:pt x="41791" y="39089"/>
                </a:cubicBezTo>
                <a:cubicBezTo>
                  <a:pt x="41973" y="39089"/>
                  <a:pt x="42147" y="39043"/>
                  <a:pt x="42239" y="38783"/>
                </a:cubicBezTo>
                <a:cubicBezTo>
                  <a:pt x="42246" y="38886"/>
                  <a:pt x="42261" y="38996"/>
                  <a:pt x="42269" y="39106"/>
                </a:cubicBezTo>
                <a:cubicBezTo>
                  <a:pt x="42310" y="39366"/>
                  <a:pt x="42343" y="39483"/>
                  <a:pt x="42462" y="39483"/>
                </a:cubicBezTo>
                <a:cubicBezTo>
                  <a:pt x="42553" y="39483"/>
                  <a:pt x="42692" y="39417"/>
                  <a:pt x="42922" y="39295"/>
                </a:cubicBezTo>
                <a:cubicBezTo>
                  <a:pt x="42915" y="39130"/>
                  <a:pt x="42994" y="38956"/>
                  <a:pt x="42845" y="38822"/>
                </a:cubicBezTo>
                <a:cubicBezTo>
                  <a:pt x="42853" y="38822"/>
                  <a:pt x="42853" y="38815"/>
                  <a:pt x="42853" y="38815"/>
                </a:cubicBezTo>
                <a:cubicBezTo>
                  <a:pt x="42805" y="38665"/>
                  <a:pt x="42694" y="38524"/>
                  <a:pt x="42915" y="38390"/>
                </a:cubicBezTo>
                <a:cubicBezTo>
                  <a:pt x="43057" y="38303"/>
                  <a:pt x="43238" y="38201"/>
                  <a:pt x="43223" y="37980"/>
                </a:cubicBezTo>
                <a:lnTo>
                  <a:pt x="43223" y="37980"/>
                </a:lnTo>
                <a:cubicBezTo>
                  <a:pt x="43238" y="37997"/>
                  <a:pt x="43253" y="38012"/>
                  <a:pt x="43278" y="38019"/>
                </a:cubicBezTo>
                <a:cubicBezTo>
                  <a:pt x="43380" y="38059"/>
                  <a:pt x="43489" y="38066"/>
                  <a:pt x="43601" y="38066"/>
                </a:cubicBezTo>
                <a:lnTo>
                  <a:pt x="43601" y="38138"/>
                </a:lnTo>
                <a:cubicBezTo>
                  <a:pt x="43317" y="38476"/>
                  <a:pt x="43057" y="38815"/>
                  <a:pt x="43128" y="39295"/>
                </a:cubicBezTo>
                <a:cubicBezTo>
                  <a:pt x="43238" y="39350"/>
                  <a:pt x="43348" y="39402"/>
                  <a:pt x="43460" y="39402"/>
                </a:cubicBezTo>
                <a:cubicBezTo>
                  <a:pt x="43540" y="39402"/>
                  <a:pt x="43621" y="39375"/>
                  <a:pt x="43703" y="39302"/>
                </a:cubicBezTo>
                <a:cubicBezTo>
                  <a:pt x="44120" y="39240"/>
                  <a:pt x="44536" y="39177"/>
                  <a:pt x="44946" y="39113"/>
                </a:cubicBezTo>
                <a:cubicBezTo>
                  <a:pt x="45128" y="39091"/>
                  <a:pt x="45167" y="38949"/>
                  <a:pt x="45230" y="38815"/>
                </a:cubicBezTo>
                <a:cubicBezTo>
                  <a:pt x="45412" y="38947"/>
                  <a:pt x="45585" y="38997"/>
                  <a:pt x="45753" y="38997"/>
                </a:cubicBezTo>
                <a:cubicBezTo>
                  <a:pt x="46104" y="38997"/>
                  <a:pt x="46429" y="38776"/>
                  <a:pt x="46766" y="38626"/>
                </a:cubicBezTo>
                <a:cubicBezTo>
                  <a:pt x="47214" y="38509"/>
                  <a:pt x="47701" y="38516"/>
                  <a:pt x="48111" y="38248"/>
                </a:cubicBezTo>
                <a:cubicBezTo>
                  <a:pt x="48347" y="38225"/>
                  <a:pt x="48576" y="38185"/>
                  <a:pt x="48780" y="38051"/>
                </a:cubicBezTo>
                <a:cubicBezTo>
                  <a:pt x="49198" y="37895"/>
                  <a:pt x="49608" y="37736"/>
                  <a:pt x="50025" y="37579"/>
                </a:cubicBezTo>
                <a:lnTo>
                  <a:pt x="50033" y="37579"/>
                </a:lnTo>
                <a:cubicBezTo>
                  <a:pt x="50189" y="37564"/>
                  <a:pt x="50316" y="37500"/>
                  <a:pt x="50426" y="37390"/>
                </a:cubicBezTo>
                <a:cubicBezTo>
                  <a:pt x="50639" y="37390"/>
                  <a:pt x="50836" y="37350"/>
                  <a:pt x="50985" y="37194"/>
                </a:cubicBezTo>
                <a:cubicBezTo>
                  <a:pt x="51701" y="36838"/>
                  <a:pt x="52497" y="36704"/>
                  <a:pt x="53205" y="36326"/>
                </a:cubicBezTo>
                <a:cubicBezTo>
                  <a:pt x="53511" y="36296"/>
                  <a:pt x="53795" y="36194"/>
                  <a:pt x="54055" y="36028"/>
                </a:cubicBezTo>
                <a:cubicBezTo>
                  <a:pt x="54075" y="36025"/>
                  <a:pt x="54094" y="36024"/>
                  <a:pt x="54112" y="36024"/>
                </a:cubicBezTo>
                <a:cubicBezTo>
                  <a:pt x="54361" y="36024"/>
                  <a:pt x="54512" y="36261"/>
                  <a:pt x="54732" y="36319"/>
                </a:cubicBezTo>
                <a:cubicBezTo>
                  <a:pt x="54793" y="36388"/>
                  <a:pt x="54847" y="36414"/>
                  <a:pt x="54896" y="36414"/>
                </a:cubicBezTo>
                <a:cubicBezTo>
                  <a:pt x="54998" y="36414"/>
                  <a:pt x="55078" y="36302"/>
                  <a:pt x="55157" y="36232"/>
                </a:cubicBezTo>
                <a:cubicBezTo>
                  <a:pt x="55255" y="36141"/>
                  <a:pt x="55348" y="36040"/>
                  <a:pt x="55481" y="36040"/>
                </a:cubicBezTo>
                <a:cubicBezTo>
                  <a:pt x="55519" y="36040"/>
                  <a:pt x="55561" y="36048"/>
                  <a:pt x="55607" y="36067"/>
                </a:cubicBezTo>
                <a:cubicBezTo>
                  <a:pt x="55629" y="36217"/>
                  <a:pt x="55370" y="36366"/>
                  <a:pt x="55590" y="36515"/>
                </a:cubicBezTo>
                <a:cubicBezTo>
                  <a:pt x="55567" y="36721"/>
                  <a:pt x="55661" y="36816"/>
                  <a:pt x="55866" y="36816"/>
                </a:cubicBezTo>
                <a:cubicBezTo>
                  <a:pt x="55873" y="36910"/>
                  <a:pt x="55883" y="37005"/>
                  <a:pt x="55890" y="37091"/>
                </a:cubicBezTo>
                <a:cubicBezTo>
                  <a:pt x="55788" y="37146"/>
                  <a:pt x="55677" y="37201"/>
                  <a:pt x="55724" y="37335"/>
                </a:cubicBezTo>
                <a:cubicBezTo>
                  <a:pt x="55760" y="37436"/>
                  <a:pt x="55864" y="37478"/>
                  <a:pt x="55972" y="37478"/>
                </a:cubicBezTo>
                <a:cubicBezTo>
                  <a:pt x="55981" y="37478"/>
                  <a:pt x="55990" y="37478"/>
                  <a:pt x="56000" y="37477"/>
                </a:cubicBezTo>
                <a:cubicBezTo>
                  <a:pt x="56141" y="37452"/>
                  <a:pt x="56268" y="37405"/>
                  <a:pt x="56362" y="37288"/>
                </a:cubicBezTo>
                <a:cubicBezTo>
                  <a:pt x="56445" y="37174"/>
                  <a:pt x="56530" y="37106"/>
                  <a:pt x="56622" y="37106"/>
                </a:cubicBezTo>
                <a:cubicBezTo>
                  <a:pt x="56696" y="37106"/>
                  <a:pt x="56773" y="37150"/>
                  <a:pt x="56858" y="37248"/>
                </a:cubicBezTo>
                <a:cubicBezTo>
                  <a:pt x="56929" y="37332"/>
                  <a:pt x="57054" y="37427"/>
                  <a:pt x="57135" y="37427"/>
                </a:cubicBezTo>
                <a:cubicBezTo>
                  <a:pt x="57153" y="37427"/>
                  <a:pt x="57168" y="37423"/>
                  <a:pt x="57181" y="37413"/>
                </a:cubicBezTo>
                <a:cubicBezTo>
                  <a:pt x="57384" y="37236"/>
                  <a:pt x="57613" y="37214"/>
                  <a:pt x="57843" y="37214"/>
                </a:cubicBezTo>
                <a:cubicBezTo>
                  <a:pt x="57925" y="37214"/>
                  <a:pt x="58006" y="37216"/>
                  <a:pt x="58087" y="37216"/>
                </a:cubicBezTo>
                <a:cubicBezTo>
                  <a:pt x="58185" y="37216"/>
                  <a:pt x="58282" y="37212"/>
                  <a:pt x="58377" y="37194"/>
                </a:cubicBezTo>
                <a:cubicBezTo>
                  <a:pt x="58394" y="37192"/>
                  <a:pt x="58411" y="37192"/>
                  <a:pt x="58426" y="37192"/>
                </a:cubicBezTo>
                <a:cubicBezTo>
                  <a:pt x="58619" y="37192"/>
                  <a:pt x="58695" y="37288"/>
                  <a:pt x="58637" y="37500"/>
                </a:cubicBezTo>
                <a:cubicBezTo>
                  <a:pt x="58583" y="37706"/>
                  <a:pt x="58503" y="37885"/>
                  <a:pt x="58377" y="38051"/>
                </a:cubicBezTo>
                <a:cubicBezTo>
                  <a:pt x="58266" y="38012"/>
                  <a:pt x="58156" y="37979"/>
                  <a:pt x="58054" y="37979"/>
                </a:cubicBezTo>
                <a:cubicBezTo>
                  <a:pt x="57912" y="37979"/>
                  <a:pt x="57787" y="38043"/>
                  <a:pt x="57700" y="38240"/>
                </a:cubicBezTo>
                <a:cubicBezTo>
                  <a:pt x="57456" y="38390"/>
                  <a:pt x="57141" y="38335"/>
                  <a:pt x="56890" y="38499"/>
                </a:cubicBezTo>
                <a:cubicBezTo>
                  <a:pt x="56733" y="38603"/>
                  <a:pt x="56795" y="38713"/>
                  <a:pt x="56795" y="38830"/>
                </a:cubicBezTo>
                <a:cubicBezTo>
                  <a:pt x="56789" y="38908"/>
                  <a:pt x="56828" y="38958"/>
                  <a:pt x="56884" y="38958"/>
                </a:cubicBezTo>
                <a:cubicBezTo>
                  <a:pt x="56902" y="38958"/>
                  <a:pt x="56923" y="38953"/>
                  <a:pt x="56944" y="38941"/>
                </a:cubicBezTo>
                <a:cubicBezTo>
                  <a:pt x="57213" y="38792"/>
                  <a:pt x="57551" y="38949"/>
                  <a:pt x="57795" y="38720"/>
                </a:cubicBezTo>
                <a:cubicBezTo>
                  <a:pt x="57805" y="38837"/>
                  <a:pt x="57817" y="38989"/>
                  <a:pt x="57899" y="38989"/>
                </a:cubicBezTo>
                <a:cubicBezTo>
                  <a:pt x="57934" y="38989"/>
                  <a:pt x="57981" y="38962"/>
                  <a:pt x="58046" y="38894"/>
                </a:cubicBezTo>
                <a:cubicBezTo>
                  <a:pt x="58154" y="38782"/>
                  <a:pt x="58259" y="38742"/>
                  <a:pt x="58360" y="38742"/>
                </a:cubicBezTo>
                <a:cubicBezTo>
                  <a:pt x="58478" y="38742"/>
                  <a:pt x="58590" y="38798"/>
                  <a:pt x="58692" y="38862"/>
                </a:cubicBezTo>
                <a:cubicBezTo>
                  <a:pt x="58906" y="38989"/>
                  <a:pt x="59110" y="39011"/>
                  <a:pt x="59331" y="39011"/>
                </a:cubicBezTo>
                <a:cubicBezTo>
                  <a:pt x="59402" y="39172"/>
                  <a:pt x="59521" y="39200"/>
                  <a:pt x="59650" y="39200"/>
                </a:cubicBezTo>
                <a:cubicBezTo>
                  <a:pt x="59705" y="39200"/>
                  <a:pt x="59762" y="39195"/>
                  <a:pt x="59818" y="39193"/>
                </a:cubicBezTo>
                <a:cubicBezTo>
                  <a:pt x="59955" y="39256"/>
                  <a:pt x="60086" y="39285"/>
                  <a:pt x="60215" y="39285"/>
                </a:cubicBezTo>
                <a:cubicBezTo>
                  <a:pt x="60406" y="39285"/>
                  <a:pt x="60591" y="39221"/>
                  <a:pt x="60778" y="39113"/>
                </a:cubicBezTo>
                <a:cubicBezTo>
                  <a:pt x="61188" y="38877"/>
                  <a:pt x="61598" y="38611"/>
                  <a:pt x="62046" y="38484"/>
                </a:cubicBezTo>
                <a:cubicBezTo>
                  <a:pt x="63053" y="38193"/>
                  <a:pt x="63849" y="37500"/>
                  <a:pt x="64786" y="37091"/>
                </a:cubicBezTo>
                <a:cubicBezTo>
                  <a:pt x="65385" y="36823"/>
                  <a:pt x="65897" y="36421"/>
                  <a:pt x="66479" y="36130"/>
                </a:cubicBezTo>
                <a:cubicBezTo>
                  <a:pt x="67399" y="35674"/>
                  <a:pt x="68306" y="35177"/>
                  <a:pt x="69211" y="34697"/>
                </a:cubicBezTo>
                <a:cubicBezTo>
                  <a:pt x="69214" y="34698"/>
                  <a:pt x="69217" y="34698"/>
                  <a:pt x="69219" y="34698"/>
                </a:cubicBezTo>
                <a:cubicBezTo>
                  <a:pt x="69487" y="34698"/>
                  <a:pt x="69480" y="34342"/>
                  <a:pt x="69714" y="34320"/>
                </a:cubicBezTo>
                <a:cubicBezTo>
                  <a:pt x="70124" y="34287"/>
                  <a:pt x="70422" y="34029"/>
                  <a:pt x="70753" y="33832"/>
                </a:cubicBezTo>
                <a:cubicBezTo>
                  <a:pt x="71424" y="33360"/>
                  <a:pt x="72093" y="32878"/>
                  <a:pt x="72761" y="32398"/>
                </a:cubicBezTo>
                <a:cubicBezTo>
                  <a:pt x="72765" y="32398"/>
                  <a:pt x="72769" y="32398"/>
                  <a:pt x="72773" y="32398"/>
                </a:cubicBezTo>
                <a:cubicBezTo>
                  <a:pt x="73238" y="32398"/>
                  <a:pt x="73496" y="31957"/>
                  <a:pt x="73910" y="31848"/>
                </a:cubicBezTo>
                <a:cubicBezTo>
                  <a:pt x="73950" y="31839"/>
                  <a:pt x="73997" y="31737"/>
                  <a:pt x="73997" y="31689"/>
                </a:cubicBezTo>
                <a:cubicBezTo>
                  <a:pt x="73982" y="31453"/>
                  <a:pt x="74163" y="31366"/>
                  <a:pt x="74305" y="31249"/>
                </a:cubicBezTo>
                <a:cubicBezTo>
                  <a:pt x="74318" y="31250"/>
                  <a:pt x="74331" y="31251"/>
                  <a:pt x="74343" y="31251"/>
                </a:cubicBezTo>
                <a:cubicBezTo>
                  <a:pt x="74521" y="31251"/>
                  <a:pt x="74603" y="31149"/>
                  <a:pt x="74589" y="30958"/>
                </a:cubicBezTo>
                <a:lnTo>
                  <a:pt x="74589" y="30951"/>
                </a:lnTo>
                <a:cubicBezTo>
                  <a:pt x="74785" y="30777"/>
                  <a:pt x="74494" y="30769"/>
                  <a:pt x="74485" y="30667"/>
                </a:cubicBezTo>
                <a:cubicBezTo>
                  <a:pt x="74706" y="30461"/>
                  <a:pt x="75297" y="30439"/>
                  <a:pt x="74872" y="29902"/>
                </a:cubicBezTo>
                <a:cubicBezTo>
                  <a:pt x="74706" y="29864"/>
                  <a:pt x="74469" y="29760"/>
                  <a:pt x="74760" y="29651"/>
                </a:cubicBezTo>
                <a:cubicBezTo>
                  <a:pt x="75210" y="29469"/>
                  <a:pt x="75257" y="29258"/>
                  <a:pt x="74942" y="28855"/>
                </a:cubicBezTo>
                <a:lnTo>
                  <a:pt x="74942" y="28855"/>
                </a:lnTo>
                <a:cubicBezTo>
                  <a:pt x="75050" y="28874"/>
                  <a:pt x="75148" y="28885"/>
                  <a:pt x="75229" y="28885"/>
                </a:cubicBezTo>
                <a:cubicBezTo>
                  <a:pt x="75460" y="28885"/>
                  <a:pt x="75555" y="28791"/>
                  <a:pt x="75375" y="28494"/>
                </a:cubicBezTo>
                <a:cubicBezTo>
                  <a:pt x="75375" y="28477"/>
                  <a:pt x="75367" y="28462"/>
                  <a:pt x="75352" y="28455"/>
                </a:cubicBezTo>
                <a:cubicBezTo>
                  <a:pt x="75454" y="28154"/>
                  <a:pt x="75690" y="27863"/>
                  <a:pt x="75501" y="27550"/>
                </a:cubicBezTo>
                <a:cubicBezTo>
                  <a:pt x="75297" y="27209"/>
                  <a:pt x="75509" y="27219"/>
                  <a:pt x="75737" y="27209"/>
                </a:cubicBezTo>
                <a:cubicBezTo>
                  <a:pt x="75832" y="27179"/>
                  <a:pt x="76021" y="27226"/>
                  <a:pt x="75911" y="27013"/>
                </a:cubicBezTo>
                <a:cubicBezTo>
                  <a:pt x="75824" y="26849"/>
                  <a:pt x="75871" y="26699"/>
                  <a:pt x="75926" y="26541"/>
                </a:cubicBezTo>
                <a:cubicBezTo>
                  <a:pt x="76076" y="26471"/>
                  <a:pt x="76185" y="26257"/>
                  <a:pt x="76100" y="26210"/>
                </a:cubicBezTo>
                <a:cubicBezTo>
                  <a:pt x="75618" y="25951"/>
                  <a:pt x="75919" y="25573"/>
                  <a:pt x="75887" y="25242"/>
                </a:cubicBezTo>
                <a:cubicBezTo>
                  <a:pt x="75887" y="25156"/>
                  <a:pt x="75800" y="25076"/>
                  <a:pt x="75745" y="24999"/>
                </a:cubicBezTo>
                <a:cubicBezTo>
                  <a:pt x="75690" y="24124"/>
                  <a:pt x="75146" y="23565"/>
                  <a:pt x="74485" y="23085"/>
                </a:cubicBezTo>
                <a:cubicBezTo>
                  <a:pt x="74411" y="22904"/>
                  <a:pt x="74329" y="22742"/>
                  <a:pt x="74186" y="22742"/>
                </a:cubicBezTo>
                <a:cubicBezTo>
                  <a:pt x="74116" y="22742"/>
                  <a:pt x="74032" y="22780"/>
                  <a:pt x="73927" y="22873"/>
                </a:cubicBezTo>
                <a:cubicBezTo>
                  <a:pt x="73848" y="22943"/>
                  <a:pt x="73721" y="22958"/>
                  <a:pt x="73619" y="22990"/>
                </a:cubicBezTo>
                <a:cubicBezTo>
                  <a:pt x="73481" y="22990"/>
                  <a:pt x="73350" y="22839"/>
                  <a:pt x="73209" y="22839"/>
                </a:cubicBezTo>
                <a:cubicBezTo>
                  <a:pt x="73141" y="22839"/>
                  <a:pt x="73071" y="22873"/>
                  <a:pt x="72998" y="22975"/>
                </a:cubicBezTo>
                <a:cubicBezTo>
                  <a:pt x="72958" y="23038"/>
                  <a:pt x="72893" y="23146"/>
                  <a:pt x="72809" y="23146"/>
                </a:cubicBezTo>
                <a:cubicBezTo>
                  <a:pt x="72778" y="23146"/>
                  <a:pt x="72743" y="23131"/>
                  <a:pt x="72707" y="23092"/>
                </a:cubicBezTo>
                <a:cubicBezTo>
                  <a:pt x="72612" y="22998"/>
                  <a:pt x="72667" y="22856"/>
                  <a:pt x="72761" y="22746"/>
                </a:cubicBezTo>
                <a:cubicBezTo>
                  <a:pt x="72816" y="22692"/>
                  <a:pt x="72856" y="22627"/>
                  <a:pt x="72918" y="22533"/>
                </a:cubicBezTo>
                <a:cubicBezTo>
                  <a:pt x="72682" y="22495"/>
                  <a:pt x="72478" y="22455"/>
                  <a:pt x="72281" y="22416"/>
                </a:cubicBezTo>
                <a:cubicBezTo>
                  <a:pt x="72200" y="22615"/>
                  <a:pt x="72096" y="22688"/>
                  <a:pt x="71986" y="22688"/>
                </a:cubicBezTo>
                <a:cubicBezTo>
                  <a:pt x="71863" y="22688"/>
                  <a:pt x="71732" y="22595"/>
                  <a:pt x="71620" y="22486"/>
                </a:cubicBezTo>
                <a:cubicBezTo>
                  <a:pt x="71529" y="22403"/>
                  <a:pt x="71425" y="22365"/>
                  <a:pt x="71342" y="22365"/>
                </a:cubicBezTo>
                <a:cubicBezTo>
                  <a:pt x="71245" y="22365"/>
                  <a:pt x="71178" y="22417"/>
                  <a:pt x="71195" y="22510"/>
                </a:cubicBezTo>
                <a:cubicBezTo>
                  <a:pt x="71250" y="22864"/>
                  <a:pt x="70927" y="22754"/>
                  <a:pt x="70840" y="22896"/>
                </a:cubicBezTo>
                <a:lnTo>
                  <a:pt x="70745" y="22896"/>
                </a:lnTo>
                <a:cubicBezTo>
                  <a:pt x="70737" y="22894"/>
                  <a:pt x="70729" y="22893"/>
                  <a:pt x="70720" y="22893"/>
                </a:cubicBezTo>
                <a:cubicBezTo>
                  <a:pt x="70659" y="22893"/>
                  <a:pt x="70597" y="22937"/>
                  <a:pt x="70533" y="22937"/>
                </a:cubicBezTo>
                <a:cubicBezTo>
                  <a:pt x="70500" y="22937"/>
                  <a:pt x="70466" y="22925"/>
                  <a:pt x="70432" y="22888"/>
                </a:cubicBezTo>
                <a:cubicBezTo>
                  <a:pt x="70439" y="22746"/>
                  <a:pt x="70723" y="22699"/>
                  <a:pt x="70588" y="22478"/>
                </a:cubicBezTo>
                <a:cubicBezTo>
                  <a:pt x="70532" y="22376"/>
                  <a:pt x="70468" y="22351"/>
                  <a:pt x="70399" y="22351"/>
                </a:cubicBezTo>
                <a:cubicBezTo>
                  <a:pt x="70336" y="22351"/>
                  <a:pt x="70267" y="22372"/>
                  <a:pt x="70195" y="22376"/>
                </a:cubicBezTo>
                <a:cubicBezTo>
                  <a:pt x="70124" y="22376"/>
                  <a:pt x="70044" y="22282"/>
                  <a:pt x="69967" y="22227"/>
                </a:cubicBezTo>
                <a:cubicBezTo>
                  <a:pt x="69801" y="22234"/>
                  <a:pt x="69629" y="22250"/>
                  <a:pt x="69455" y="22250"/>
                </a:cubicBezTo>
                <a:cubicBezTo>
                  <a:pt x="69268" y="22256"/>
                  <a:pt x="69025" y="22309"/>
                  <a:pt x="68845" y="22309"/>
                </a:cubicBezTo>
                <a:cubicBezTo>
                  <a:pt x="68744" y="22309"/>
                  <a:pt x="68662" y="22293"/>
                  <a:pt x="68620" y="22242"/>
                </a:cubicBezTo>
                <a:cubicBezTo>
                  <a:pt x="68497" y="22105"/>
                  <a:pt x="68401" y="22054"/>
                  <a:pt x="68320" y="22054"/>
                </a:cubicBezTo>
                <a:cubicBezTo>
                  <a:pt x="68181" y="22054"/>
                  <a:pt x="68082" y="22200"/>
                  <a:pt x="67958" y="22314"/>
                </a:cubicBezTo>
                <a:cubicBezTo>
                  <a:pt x="67867" y="22382"/>
                  <a:pt x="67776" y="22412"/>
                  <a:pt x="67684" y="22412"/>
                </a:cubicBezTo>
                <a:cubicBezTo>
                  <a:pt x="67587" y="22412"/>
                  <a:pt x="67489" y="22378"/>
                  <a:pt x="67391" y="22321"/>
                </a:cubicBezTo>
                <a:cubicBezTo>
                  <a:pt x="67219" y="22306"/>
                  <a:pt x="67053" y="22212"/>
                  <a:pt x="67046" y="22045"/>
                </a:cubicBezTo>
                <a:cubicBezTo>
                  <a:pt x="67038" y="21857"/>
                  <a:pt x="67210" y="21739"/>
                  <a:pt x="67369" y="21675"/>
                </a:cubicBezTo>
                <a:cubicBezTo>
                  <a:pt x="67613" y="21588"/>
                  <a:pt x="67840" y="21443"/>
                  <a:pt x="68113" y="21443"/>
                </a:cubicBezTo>
                <a:cubicBezTo>
                  <a:pt x="68137" y="21443"/>
                  <a:pt x="68162" y="21444"/>
                  <a:pt x="68187" y="21446"/>
                </a:cubicBezTo>
                <a:cubicBezTo>
                  <a:pt x="68194" y="21447"/>
                  <a:pt x="68201" y="21447"/>
                  <a:pt x="68208" y="21447"/>
                </a:cubicBezTo>
                <a:cubicBezTo>
                  <a:pt x="68311" y="21447"/>
                  <a:pt x="68415" y="21383"/>
                  <a:pt x="68408" y="21250"/>
                </a:cubicBezTo>
                <a:cubicBezTo>
                  <a:pt x="68391" y="21116"/>
                  <a:pt x="68274" y="21086"/>
                  <a:pt x="68164" y="21078"/>
                </a:cubicBezTo>
                <a:cubicBezTo>
                  <a:pt x="68150" y="21076"/>
                  <a:pt x="68137" y="21075"/>
                  <a:pt x="68123" y="21075"/>
                </a:cubicBezTo>
                <a:cubicBezTo>
                  <a:pt x="68007" y="21075"/>
                  <a:pt x="67907" y="21137"/>
                  <a:pt x="67801" y="21173"/>
                </a:cubicBezTo>
                <a:cubicBezTo>
                  <a:pt x="67650" y="21227"/>
                  <a:pt x="67481" y="21259"/>
                  <a:pt x="67318" y="21259"/>
                </a:cubicBezTo>
                <a:cubicBezTo>
                  <a:pt x="67175" y="21259"/>
                  <a:pt x="67037" y="21235"/>
                  <a:pt x="66919" y="21180"/>
                </a:cubicBezTo>
                <a:cubicBezTo>
                  <a:pt x="66767" y="21110"/>
                  <a:pt x="66641" y="21000"/>
                  <a:pt x="66539" y="21000"/>
                </a:cubicBezTo>
                <a:cubicBezTo>
                  <a:pt x="66456" y="21000"/>
                  <a:pt x="66390" y="21072"/>
                  <a:pt x="66337" y="21297"/>
                </a:cubicBezTo>
                <a:cubicBezTo>
                  <a:pt x="66319" y="21363"/>
                  <a:pt x="66251" y="21406"/>
                  <a:pt x="66173" y="21406"/>
                </a:cubicBezTo>
                <a:cubicBezTo>
                  <a:pt x="66147" y="21406"/>
                  <a:pt x="66120" y="21401"/>
                  <a:pt x="66093" y="21392"/>
                </a:cubicBezTo>
                <a:cubicBezTo>
                  <a:pt x="66042" y="21372"/>
                  <a:pt x="65994" y="21364"/>
                  <a:pt x="65947" y="21364"/>
                </a:cubicBezTo>
                <a:cubicBezTo>
                  <a:pt x="65773" y="21364"/>
                  <a:pt x="65627" y="21482"/>
                  <a:pt x="65472" y="21550"/>
                </a:cubicBezTo>
                <a:cubicBezTo>
                  <a:pt x="65441" y="21555"/>
                  <a:pt x="65409" y="21556"/>
                  <a:pt x="65378" y="21556"/>
                </a:cubicBezTo>
                <a:cubicBezTo>
                  <a:pt x="65288" y="21556"/>
                  <a:pt x="65196" y="21544"/>
                  <a:pt x="65107" y="21544"/>
                </a:cubicBezTo>
                <a:cubicBezTo>
                  <a:pt x="64998" y="21544"/>
                  <a:pt x="64891" y="21562"/>
                  <a:pt x="64793" y="21645"/>
                </a:cubicBezTo>
                <a:cubicBezTo>
                  <a:pt x="64772" y="21643"/>
                  <a:pt x="64751" y="21641"/>
                  <a:pt x="64730" y="21641"/>
                </a:cubicBezTo>
                <a:cubicBezTo>
                  <a:pt x="64402" y="21641"/>
                  <a:pt x="64159" y="21920"/>
                  <a:pt x="63841" y="21943"/>
                </a:cubicBezTo>
                <a:cubicBezTo>
                  <a:pt x="63706" y="21807"/>
                  <a:pt x="63551" y="21678"/>
                  <a:pt x="63391" y="21678"/>
                </a:cubicBezTo>
                <a:cubicBezTo>
                  <a:pt x="63300" y="21678"/>
                  <a:pt x="63208" y="21719"/>
                  <a:pt x="63117" y="21824"/>
                </a:cubicBezTo>
                <a:cubicBezTo>
                  <a:pt x="62826" y="22164"/>
                  <a:pt x="62439" y="22202"/>
                  <a:pt x="62061" y="22306"/>
                </a:cubicBezTo>
                <a:cubicBezTo>
                  <a:pt x="62077" y="22302"/>
                  <a:pt x="62093" y="22301"/>
                  <a:pt x="62109" y="22301"/>
                </a:cubicBezTo>
                <a:cubicBezTo>
                  <a:pt x="62161" y="22301"/>
                  <a:pt x="62208" y="22321"/>
                  <a:pt x="62250" y="22344"/>
                </a:cubicBezTo>
                <a:cubicBezTo>
                  <a:pt x="62173" y="22344"/>
                  <a:pt x="62093" y="22336"/>
                  <a:pt x="62014" y="22321"/>
                </a:cubicBezTo>
                <a:cubicBezTo>
                  <a:pt x="61936" y="22321"/>
                  <a:pt x="61865" y="22336"/>
                  <a:pt x="61825" y="22416"/>
                </a:cubicBezTo>
                <a:cubicBezTo>
                  <a:pt x="61262" y="22579"/>
                  <a:pt x="60839" y="23085"/>
                  <a:pt x="60210" y="23085"/>
                </a:cubicBezTo>
                <a:cubicBezTo>
                  <a:pt x="60206" y="23085"/>
                  <a:pt x="60201" y="23085"/>
                  <a:pt x="60196" y="23085"/>
                </a:cubicBezTo>
                <a:cubicBezTo>
                  <a:pt x="60062" y="23132"/>
                  <a:pt x="59992" y="23274"/>
                  <a:pt x="59826" y="23274"/>
                </a:cubicBezTo>
                <a:cubicBezTo>
                  <a:pt x="59814" y="23273"/>
                  <a:pt x="59802" y="23273"/>
                  <a:pt x="59789" y="23273"/>
                </a:cubicBezTo>
                <a:cubicBezTo>
                  <a:pt x="59267" y="23273"/>
                  <a:pt x="58905" y="23590"/>
                  <a:pt x="58566" y="23943"/>
                </a:cubicBezTo>
                <a:cubicBezTo>
                  <a:pt x="58538" y="23955"/>
                  <a:pt x="58513" y="23961"/>
                  <a:pt x="58491" y="23961"/>
                </a:cubicBezTo>
                <a:cubicBezTo>
                  <a:pt x="58360" y="23961"/>
                  <a:pt x="58326" y="23760"/>
                  <a:pt x="58198" y="23760"/>
                </a:cubicBezTo>
                <a:cubicBezTo>
                  <a:pt x="58192" y="23760"/>
                  <a:pt x="58186" y="23760"/>
                  <a:pt x="58180" y="23761"/>
                </a:cubicBezTo>
                <a:cubicBezTo>
                  <a:pt x="58180" y="23731"/>
                  <a:pt x="58180" y="23699"/>
                  <a:pt x="58188" y="23667"/>
                </a:cubicBezTo>
                <a:cubicBezTo>
                  <a:pt x="58252" y="23597"/>
                  <a:pt x="58267" y="23495"/>
                  <a:pt x="58173" y="23495"/>
                </a:cubicBezTo>
                <a:cubicBezTo>
                  <a:pt x="58168" y="23495"/>
                  <a:pt x="58163" y="23495"/>
                  <a:pt x="58158" y="23495"/>
                </a:cubicBezTo>
                <a:cubicBezTo>
                  <a:pt x="57984" y="23495"/>
                  <a:pt x="57824" y="23395"/>
                  <a:pt x="57648" y="23395"/>
                </a:cubicBezTo>
                <a:cubicBezTo>
                  <a:pt x="57599" y="23395"/>
                  <a:pt x="57548" y="23403"/>
                  <a:pt x="57496" y="23423"/>
                </a:cubicBezTo>
                <a:cubicBezTo>
                  <a:pt x="57460" y="23439"/>
                  <a:pt x="57434" y="23446"/>
                  <a:pt x="57417" y="23446"/>
                </a:cubicBezTo>
                <a:cubicBezTo>
                  <a:pt x="57347" y="23446"/>
                  <a:pt x="57405" y="23339"/>
                  <a:pt x="57417" y="23281"/>
                </a:cubicBezTo>
                <a:cubicBezTo>
                  <a:pt x="57559" y="23204"/>
                  <a:pt x="57725" y="23156"/>
                  <a:pt x="57795" y="22990"/>
                </a:cubicBezTo>
                <a:cubicBezTo>
                  <a:pt x="57874" y="22990"/>
                  <a:pt x="57944" y="22975"/>
                  <a:pt x="57991" y="22903"/>
                </a:cubicBezTo>
                <a:cubicBezTo>
                  <a:pt x="58307" y="22873"/>
                  <a:pt x="58275" y="22627"/>
                  <a:pt x="58275" y="22416"/>
                </a:cubicBezTo>
                <a:cubicBezTo>
                  <a:pt x="58303" y="22412"/>
                  <a:pt x="58328" y="22410"/>
                  <a:pt x="58351" y="22410"/>
                </a:cubicBezTo>
                <a:cubicBezTo>
                  <a:pt x="58601" y="22410"/>
                  <a:pt x="58538" y="22635"/>
                  <a:pt x="58566" y="22801"/>
                </a:cubicBezTo>
                <a:cubicBezTo>
                  <a:pt x="58476" y="22961"/>
                  <a:pt x="58465" y="23084"/>
                  <a:pt x="58642" y="23084"/>
                </a:cubicBezTo>
                <a:cubicBezTo>
                  <a:pt x="58666" y="23084"/>
                  <a:pt x="58693" y="23082"/>
                  <a:pt x="58724" y="23077"/>
                </a:cubicBezTo>
                <a:cubicBezTo>
                  <a:pt x="58896" y="23045"/>
                  <a:pt x="59055" y="22975"/>
                  <a:pt x="59142" y="22801"/>
                </a:cubicBezTo>
                <a:cubicBezTo>
                  <a:pt x="59306" y="22786"/>
                  <a:pt x="59456" y="22707"/>
                  <a:pt x="59401" y="22542"/>
                </a:cubicBezTo>
                <a:cubicBezTo>
                  <a:pt x="59361" y="22423"/>
                  <a:pt x="59306" y="22282"/>
                  <a:pt x="59078" y="22242"/>
                </a:cubicBezTo>
                <a:cubicBezTo>
                  <a:pt x="59058" y="22239"/>
                  <a:pt x="59037" y="22238"/>
                  <a:pt x="59014" y="22238"/>
                </a:cubicBezTo>
                <a:cubicBezTo>
                  <a:pt x="58951" y="22238"/>
                  <a:pt x="58878" y="22246"/>
                  <a:pt x="58806" y="22246"/>
                </a:cubicBezTo>
                <a:cubicBezTo>
                  <a:pt x="58644" y="22246"/>
                  <a:pt x="58486" y="22205"/>
                  <a:pt x="58471" y="21936"/>
                </a:cubicBezTo>
                <a:cubicBezTo>
                  <a:pt x="58503" y="21872"/>
                  <a:pt x="58535" y="21809"/>
                  <a:pt x="58566" y="21747"/>
                </a:cubicBezTo>
                <a:cubicBezTo>
                  <a:pt x="58787" y="21683"/>
                  <a:pt x="59015" y="21613"/>
                  <a:pt x="59236" y="21550"/>
                </a:cubicBezTo>
                <a:cubicBezTo>
                  <a:pt x="59255" y="21544"/>
                  <a:pt x="59274" y="21541"/>
                  <a:pt x="59293" y="21541"/>
                </a:cubicBezTo>
                <a:cubicBezTo>
                  <a:pt x="59393" y="21541"/>
                  <a:pt x="59499" y="21616"/>
                  <a:pt x="59600" y="21616"/>
                </a:cubicBezTo>
                <a:cubicBezTo>
                  <a:pt x="59651" y="21616"/>
                  <a:pt x="59700" y="21597"/>
                  <a:pt x="59747" y="21541"/>
                </a:cubicBezTo>
                <a:cubicBezTo>
                  <a:pt x="59550" y="21297"/>
                  <a:pt x="59252" y="21282"/>
                  <a:pt x="58976" y="21101"/>
                </a:cubicBezTo>
                <a:lnTo>
                  <a:pt x="58976" y="21101"/>
                </a:lnTo>
                <a:cubicBezTo>
                  <a:pt x="59146" y="21126"/>
                  <a:pt x="59267" y="21144"/>
                  <a:pt x="59360" y="21144"/>
                </a:cubicBezTo>
                <a:cubicBezTo>
                  <a:pt x="59585" y="21144"/>
                  <a:pt x="59650" y="21040"/>
                  <a:pt x="59873" y="20683"/>
                </a:cubicBezTo>
                <a:cubicBezTo>
                  <a:pt x="59849" y="20664"/>
                  <a:pt x="59826" y="20656"/>
                  <a:pt x="59803" y="20656"/>
                </a:cubicBezTo>
                <a:cubicBezTo>
                  <a:pt x="59723" y="20656"/>
                  <a:pt x="59645" y="20743"/>
                  <a:pt x="59564" y="20743"/>
                </a:cubicBezTo>
                <a:cubicBezTo>
                  <a:pt x="59526" y="20743"/>
                  <a:pt x="59488" y="20724"/>
                  <a:pt x="59448" y="20668"/>
                </a:cubicBezTo>
                <a:cubicBezTo>
                  <a:pt x="59558" y="20464"/>
                  <a:pt x="59747" y="20352"/>
                  <a:pt x="59928" y="20228"/>
                </a:cubicBezTo>
                <a:cubicBezTo>
                  <a:pt x="60211" y="20014"/>
                  <a:pt x="59968" y="19746"/>
                  <a:pt x="59898" y="19589"/>
                </a:cubicBezTo>
                <a:cubicBezTo>
                  <a:pt x="59882" y="19555"/>
                  <a:pt x="59857" y="19541"/>
                  <a:pt x="59828" y="19541"/>
                </a:cubicBezTo>
                <a:cubicBezTo>
                  <a:pt x="59733" y="19541"/>
                  <a:pt x="59590" y="19682"/>
                  <a:pt x="59542" y="19778"/>
                </a:cubicBezTo>
                <a:cubicBezTo>
                  <a:pt x="59401" y="20029"/>
                  <a:pt x="59149" y="20133"/>
                  <a:pt x="58944" y="20305"/>
                </a:cubicBezTo>
                <a:cubicBezTo>
                  <a:pt x="58872" y="20331"/>
                  <a:pt x="58788" y="20396"/>
                  <a:pt x="58715" y="20396"/>
                </a:cubicBezTo>
                <a:cubicBezTo>
                  <a:pt x="58676" y="20396"/>
                  <a:pt x="58641" y="20377"/>
                  <a:pt x="58613" y="20322"/>
                </a:cubicBezTo>
                <a:cubicBezTo>
                  <a:pt x="58550" y="20196"/>
                  <a:pt x="58707" y="20109"/>
                  <a:pt x="58819" y="20046"/>
                </a:cubicBezTo>
                <a:cubicBezTo>
                  <a:pt x="58906" y="19999"/>
                  <a:pt x="59015" y="19982"/>
                  <a:pt x="59078" y="19920"/>
                </a:cubicBezTo>
                <a:cubicBezTo>
                  <a:pt x="59149" y="19850"/>
                  <a:pt x="59354" y="19778"/>
                  <a:pt x="59212" y="19644"/>
                </a:cubicBezTo>
                <a:cubicBezTo>
                  <a:pt x="59147" y="19579"/>
                  <a:pt x="59053" y="19495"/>
                  <a:pt x="58946" y="19495"/>
                </a:cubicBezTo>
                <a:cubicBezTo>
                  <a:pt x="58897" y="19495"/>
                  <a:pt x="58846" y="19513"/>
                  <a:pt x="58794" y="19557"/>
                </a:cubicBezTo>
                <a:cubicBezTo>
                  <a:pt x="58692" y="19636"/>
                  <a:pt x="58613" y="19738"/>
                  <a:pt x="58518" y="19818"/>
                </a:cubicBezTo>
                <a:cubicBezTo>
                  <a:pt x="58479" y="19853"/>
                  <a:pt x="58432" y="19895"/>
                  <a:pt x="58390" y="19895"/>
                </a:cubicBezTo>
                <a:cubicBezTo>
                  <a:pt x="58357" y="19895"/>
                  <a:pt x="58327" y="19869"/>
                  <a:pt x="58307" y="19793"/>
                </a:cubicBezTo>
                <a:cubicBezTo>
                  <a:pt x="58269" y="19652"/>
                  <a:pt x="58214" y="19606"/>
                  <a:pt x="58152" y="19606"/>
                </a:cubicBezTo>
                <a:cubicBezTo>
                  <a:pt x="58072" y="19606"/>
                  <a:pt x="57981" y="19682"/>
                  <a:pt x="57897" y="19731"/>
                </a:cubicBezTo>
                <a:lnTo>
                  <a:pt x="57889" y="19731"/>
                </a:lnTo>
                <a:cubicBezTo>
                  <a:pt x="57827" y="19763"/>
                  <a:pt x="57763" y="19793"/>
                  <a:pt x="57700" y="19833"/>
                </a:cubicBezTo>
                <a:cubicBezTo>
                  <a:pt x="57627" y="19702"/>
                  <a:pt x="57541" y="19664"/>
                  <a:pt x="57449" y="19664"/>
                </a:cubicBezTo>
                <a:cubicBezTo>
                  <a:pt x="57325" y="19664"/>
                  <a:pt x="57192" y="19733"/>
                  <a:pt x="57065" y="19733"/>
                </a:cubicBezTo>
                <a:cubicBezTo>
                  <a:pt x="57054" y="19733"/>
                  <a:pt x="57043" y="19732"/>
                  <a:pt x="57031" y="19731"/>
                </a:cubicBezTo>
                <a:cubicBezTo>
                  <a:pt x="56951" y="19647"/>
                  <a:pt x="56858" y="19629"/>
                  <a:pt x="56763" y="19629"/>
                </a:cubicBezTo>
                <a:cubicBezTo>
                  <a:pt x="56695" y="19629"/>
                  <a:pt x="56626" y="19638"/>
                  <a:pt x="56559" y="19638"/>
                </a:cubicBezTo>
                <a:cubicBezTo>
                  <a:pt x="56524" y="19638"/>
                  <a:pt x="56490" y="19636"/>
                  <a:pt x="56457" y="19629"/>
                </a:cubicBezTo>
                <a:cubicBezTo>
                  <a:pt x="56512" y="19502"/>
                  <a:pt x="56606" y="19440"/>
                  <a:pt x="56740" y="19440"/>
                </a:cubicBezTo>
                <a:cubicBezTo>
                  <a:pt x="56783" y="19453"/>
                  <a:pt x="56821" y="19459"/>
                  <a:pt x="56856" y="19459"/>
                </a:cubicBezTo>
                <a:cubicBezTo>
                  <a:pt x="57007" y="19459"/>
                  <a:pt x="57090" y="19344"/>
                  <a:pt x="57173" y="19196"/>
                </a:cubicBezTo>
                <a:cubicBezTo>
                  <a:pt x="57100" y="19168"/>
                  <a:pt x="57032" y="19156"/>
                  <a:pt x="56968" y="19156"/>
                </a:cubicBezTo>
                <a:cubicBezTo>
                  <a:pt x="56851" y="19156"/>
                  <a:pt x="56747" y="19195"/>
                  <a:pt x="56646" y="19251"/>
                </a:cubicBezTo>
                <a:cubicBezTo>
                  <a:pt x="56472" y="19313"/>
                  <a:pt x="56295" y="19495"/>
                  <a:pt x="56126" y="19495"/>
                </a:cubicBezTo>
                <a:cubicBezTo>
                  <a:pt x="56020" y="19495"/>
                  <a:pt x="55916" y="19423"/>
                  <a:pt x="55818" y="19204"/>
                </a:cubicBezTo>
                <a:cubicBezTo>
                  <a:pt x="55813" y="19190"/>
                  <a:pt x="55799" y="19184"/>
                  <a:pt x="55783" y="19184"/>
                </a:cubicBezTo>
                <a:cubicBezTo>
                  <a:pt x="55734" y="19184"/>
                  <a:pt x="55658" y="19233"/>
                  <a:pt x="55669" y="19251"/>
                </a:cubicBezTo>
                <a:cubicBezTo>
                  <a:pt x="55866" y="19668"/>
                  <a:pt x="55353" y="19731"/>
                  <a:pt x="55299" y="20014"/>
                </a:cubicBezTo>
                <a:lnTo>
                  <a:pt x="55306" y="20022"/>
                </a:lnTo>
                <a:lnTo>
                  <a:pt x="55299" y="20022"/>
                </a:lnTo>
                <a:lnTo>
                  <a:pt x="55299" y="20014"/>
                </a:lnTo>
                <a:cubicBezTo>
                  <a:pt x="55157" y="19755"/>
                  <a:pt x="55117" y="19510"/>
                  <a:pt x="55378" y="19306"/>
                </a:cubicBezTo>
                <a:cubicBezTo>
                  <a:pt x="55701" y="19054"/>
                  <a:pt x="55448" y="18975"/>
                  <a:pt x="55259" y="18905"/>
                </a:cubicBezTo>
                <a:cubicBezTo>
                  <a:pt x="55217" y="18890"/>
                  <a:pt x="55175" y="18883"/>
                  <a:pt x="55135" y="18883"/>
                </a:cubicBezTo>
                <a:cubicBezTo>
                  <a:pt x="54989" y="18883"/>
                  <a:pt x="54855" y="18971"/>
                  <a:pt x="54724" y="19037"/>
                </a:cubicBezTo>
                <a:cubicBezTo>
                  <a:pt x="54692" y="19054"/>
                  <a:pt x="54692" y="19117"/>
                  <a:pt x="54677" y="19156"/>
                </a:cubicBezTo>
                <a:cubicBezTo>
                  <a:pt x="55197" y="19258"/>
                  <a:pt x="54685" y="19472"/>
                  <a:pt x="54724" y="19629"/>
                </a:cubicBezTo>
                <a:cubicBezTo>
                  <a:pt x="54628" y="19653"/>
                  <a:pt x="54556" y="19796"/>
                  <a:pt x="54467" y="19796"/>
                </a:cubicBezTo>
                <a:cubicBezTo>
                  <a:pt x="54440" y="19796"/>
                  <a:pt x="54411" y="19782"/>
                  <a:pt x="54378" y="19746"/>
                </a:cubicBezTo>
                <a:cubicBezTo>
                  <a:pt x="54312" y="19677"/>
                  <a:pt x="54249" y="19655"/>
                  <a:pt x="54189" y="19655"/>
                </a:cubicBezTo>
                <a:cubicBezTo>
                  <a:pt x="54077" y="19655"/>
                  <a:pt x="53973" y="19731"/>
                  <a:pt x="53866" y="19731"/>
                </a:cubicBezTo>
                <a:cubicBezTo>
                  <a:pt x="53670" y="19676"/>
                  <a:pt x="53536" y="19549"/>
                  <a:pt x="53481" y="19353"/>
                </a:cubicBezTo>
                <a:cubicBezTo>
                  <a:pt x="53914" y="19313"/>
                  <a:pt x="54409" y="19291"/>
                  <a:pt x="54590" y="18858"/>
                </a:cubicBezTo>
                <a:cubicBezTo>
                  <a:pt x="54717" y="18550"/>
                  <a:pt x="54834" y="18353"/>
                  <a:pt x="55204" y="18338"/>
                </a:cubicBezTo>
                <a:cubicBezTo>
                  <a:pt x="55000" y="17991"/>
                  <a:pt x="54607" y="18282"/>
                  <a:pt x="54433" y="18008"/>
                </a:cubicBezTo>
                <a:cubicBezTo>
                  <a:pt x="54401" y="17968"/>
                  <a:pt x="54354" y="17928"/>
                  <a:pt x="54354" y="17896"/>
                </a:cubicBezTo>
                <a:cubicBezTo>
                  <a:pt x="54394" y="17652"/>
                  <a:pt x="54607" y="17441"/>
                  <a:pt x="54503" y="17180"/>
                </a:cubicBezTo>
                <a:cubicBezTo>
                  <a:pt x="54371" y="16857"/>
                  <a:pt x="54023" y="16999"/>
                  <a:pt x="53787" y="16904"/>
                </a:cubicBezTo>
                <a:cubicBezTo>
                  <a:pt x="53757" y="16897"/>
                  <a:pt x="53740" y="16864"/>
                  <a:pt x="53710" y="16849"/>
                </a:cubicBezTo>
                <a:cubicBezTo>
                  <a:pt x="53602" y="16807"/>
                  <a:pt x="53507" y="16785"/>
                  <a:pt x="53423" y="16785"/>
                </a:cubicBezTo>
                <a:cubicBezTo>
                  <a:pt x="53211" y="16785"/>
                  <a:pt x="53069" y="16922"/>
                  <a:pt x="52984" y="17205"/>
                </a:cubicBezTo>
                <a:cubicBezTo>
                  <a:pt x="52961" y="17299"/>
                  <a:pt x="52897" y="17322"/>
                  <a:pt x="52812" y="17329"/>
                </a:cubicBezTo>
                <a:cubicBezTo>
                  <a:pt x="52756" y="17307"/>
                  <a:pt x="52709" y="17297"/>
                  <a:pt x="52669" y="17297"/>
                </a:cubicBezTo>
                <a:cubicBezTo>
                  <a:pt x="52514" y="17297"/>
                  <a:pt x="52470" y="17449"/>
                  <a:pt x="52425" y="17605"/>
                </a:cubicBezTo>
                <a:cubicBezTo>
                  <a:pt x="52395" y="17732"/>
                  <a:pt x="52417" y="17856"/>
                  <a:pt x="52410" y="17983"/>
                </a:cubicBezTo>
                <a:cubicBezTo>
                  <a:pt x="52410" y="18055"/>
                  <a:pt x="52387" y="18117"/>
                  <a:pt x="52315" y="18132"/>
                </a:cubicBezTo>
                <a:cubicBezTo>
                  <a:pt x="52304" y="18135"/>
                  <a:pt x="52293" y="18136"/>
                  <a:pt x="52282" y="18136"/>
                </a:cubicBezTo>
                <a:cubicBezTo>
                  <a:pt x="52224" y="18136"/>
                  <a:pt x="52171" y="18100"/>
                  <a:pt x="52158" y="18045"/>
                </a:cubicBezTo>
                <a:cubicBezTo>
                  <a:pt x="52071" y="17715"/>
                  <a:pt x="51780" y="17558"/>
                  <a:pt x="51559" y="17329"/>
                </a:cubicBezTo>
                <a:cubicBezTo>
                  <a:pt x="51694" y="16936"/>
                  <a:pt x="51898" y="16573"/>
                  <a:pt x="52330" y="16496"/>
                </a:cubicBezTo>
                <a:cubicBezTo>
                  <a:pt x="52678" y="16432"/>
                  <a:pt x="52788" y="16243"/>
                  <a:pt x="52803" y="15952"/>
                </a:cubicBezTo>
                <a:cubicBezTo>
                  <a:pt x="52819" y="15723"/>
                  <a:pt x="52834" y="15545"/>
                  <a:pt x="52962" y="15545"/>
                </a:cubicBezTo>
                <a:cubicBezTo>
                  <a:pt x="53027" y="15545"/>
                  <a:pt x="53121" y="15591"/>
                  <a:pt x="53260" y="15701"/>
                </a:cubicBezTo>
                <a:cubicBezTo>
                  <a:pt x="53347" y="15768"/>
                  <a:pt x="53430" y="15799"/>
                  <a:pt x="53503" y="15799"/>
                </a:cubicBezTo>
                <a:cubicBezTo>
                  <a:pt x="53666" y="15799"/>
                  <a:pt x="53777" y="15643"/>
                  <a:pt x="53772" y="15393"/>
                </a:cubicBezTo>
                <a:cubicBezTo>
                  <a:pt x="53764" y="15236"/>
                  <a:pt x="53677" y="15079"/>
                  <a:pt x="53700" y="14928"/>
                </a:cubicBezTo>
                <a:cubicBezTo>
                  <a:pt x="53757" y="14401"/>
                  <a:pt x="53842" y="13898"/>
                  <a:pt x="53252" y="13582"/>
                </a:cubicBezTo>
                <a:cubicBezTo>
                  <a:pt x="53111" y="13503"/>
                  <a:pt x="53031" y="13291"/>
                  <a:pt x="52882" y="13085"/>
                </a:cubicBezTo>
                <a:cubicBezTo>
                  <a:pt x="52892" y="13085"/>
                  <a:pt x="52903" y="13085"/>
                  <a:pt x="52913" y="13085"/>
                </a:cubicBezTo>
                <a:cubicBezTo>
                  <a:pt x="53128" y="13085"/>
                  <a:pt x="53330" y="13121"/>
                  <a:pt x="53516" y="13121"/>
                </a:cubicBezTo>
                <a:cubicBezTo>
                  <a:pt x="53714" y="13121"/>
                  <a:pt x="53892" y="13080"/>
                  <a:pt x="54048" y="12914"/>
                </a:cubicBezTo>
                <a:cubicBezTo>
                  <a:pt x="54361" y="12496"/>
                  <a:pt x="53827" y="12354"/>
                  <a:pt x="53772" y="12056"/>
                </a:cubicBezTo>
                <a:cubicBezTo>
                  <a:pt x="53772" y="11882"/>
                  <a:pt x="53764" y="11716"/>
                  <a:pt x="53653" y="11566"/>
                </a:cubicBezTo>
                <a:cubicBezTo>
                  <a:pt x="53598" y="11631"/>
                  <a:pt x="53543" y="11693"/>
                  <a:pt x="53489" y="11755"/>
                </a:cubicBezTo>
                <a:cubicBezTo>
                  <a:pt x="53464" y="11583"/>
                  <a:pt x="53322" y="11551"/>
                  <a:pt x="53198" y="11489"/>
                </a:cubicBezTo>
                <a:cubicBezTo>
                  <a:pt x="53001" y="11315"/>
                  <a:pt x="53118" y="11134"/>
                  <a:pt x="53205" y="10969"/>
                </a:cubicBezTo>
                <a:cubicBezTo>
                  <a:pt x="53292" y="10811"/>
                  <a:pt x="53332" y="10629"/>
                  <a:pt x="53158" y="10552"/>
                </a:cubicBezTo>
                <a:cubicBezTo>
                  <a:pt x="52748" y="10370"/>
                  <a:pt x="52536" y="9953"/>
                  <a:pt x="52134" y="9764"/>
                </a:cubicBezTo>
                <a:cubicBezTo>
                  <a:pt x="52071" y="9756"/>
                  <a:pt x="52017" y="9756"/>
                  <a:pt x="51952" y="9749"/>
                </a:cubicBezTo>
                <a:cubicBezTo>
                  <a:pt x="51876" y="9673"/>
                  <a:pt x="51789" y="9657"/>
                  <a:pt x="51699" y="9657"/>
                </a:cubicBezTo>
                <a:cubicBezTo>
                  <a:pt x="51640" y="9657"/>
                  <a:pt x="51580" y="9664"/>
                  <a:pt x="51520" y="9664"/>
                </a:cubicBezTo>
                <a:cubicBezTo>
                  <a:pt x="51502" y="9664"/>
                  <a:pt x="51483" y="9663"/>
                  <a:pt x="51465" y="9662"/>
                </a:cubicBezTo>
                <a:cubicBezTo>
                  <a:pt x="50796" y="9669"/>
                  <a:pt x="50788" y="9677"/>
                  <a:pt x="50781" y="10425"/>
                </a:cubicBezTo>
                <a:cubicBezTo>
                  <a:pt x="50654" y="10679"/>
                  <a:pt x="50465" y="10728"/>
                  <a:pt x="50262" y="10728"/>
                </a:cubicBezTo>
                <a:cubicBezTo>
                  <a:pt x="50133" y="10728"/>
                  <a:pt x="49998" y="10708"/>
                  <a:pt x="49870" y="10708"/>
                </a:cubicBezTo>
                <a:cubicBezTo>
                  <a:pt x="49861" y="10708"/>
                  <a:pt x="49852" y="10708"/>
                  <a:pt x="49844" y="10709"/>
                </a:cubicBezTo>
                <a:cubicBezTo>
                  <a:pt x="49494" y="10409"/>
                  <a:pt x="49254" y="9921"/>
                  <a:pt x="48708" y="9921"/>
                </a:cubicBezTo>
                <a:cubicBezTo>
                  <a:pt x="48652" y="9921"/>
                  <a:pt x="48592" y="9926"/>
                  <a:pt x="48529" y="9938"/>
                </a:cubicBezTo>
                <a:cubicBezTo>
                  <a:pt x="48655" y="9741"/>
                  <a:pt x="48765" y="9560"/>
                  <a:pt x="48882" y="9378"/>
                </a:cubicBezTo>
                <a:cubicBezTo>
                  <a:pt x="48946" y="9410"/>
                  <a:pt x="49009" y="9433"/>
                  <a:pt x="49063" y="9465"/>
                </a:cubicBezTo>
                <a:lnTo>
                  <a:pt x="49071" y="9465"/>
                </a:lnTo>
                <a:cubicBezTo>
                  <a:pt x="49150" y="9553"/>
                  <a:pt x="49244" y="9581"/>
                  <a:pt x="49339" y="9581"/>
                </a:cubicBezTo>
                <a:cubicBezTo>
                  <a:pt x="49414" y="9581"/>
                  <a:pt x="49490" y="9564"/>
                  <a:pt x="49560" y="9543"/>
                </a:cubicBezTo>
                <a:cubicBezTo>
                  <a:pt x="49757" y="9495"/>
                  <a:pt x="50072" y="9560"/>
                  <a:pt x="50135" y="9306"/>
                </a:cubicBezTo>
                <a:cubicBezTo>
                  <a:pt x="50184" y="9102"/>
                  <a:pt x="50072" y="9088"/>
                  <a:pt x="49949" y="9088"/>
                </a:cubicBezTo>
                <a:cubicBezTo>
                  <a:pt x="49929" y="9088"/>
                  <a:pt x="49908" y="9088"/>
                  <a:pt x="49888" y="9088"/>
                </a:cubicBezTo>
                <a:cubicBezTo>
                  <a:pt x="49832" y="9088"/>
                  <a:pt x="49779" y="9085"/>
                  <a:pt x="49742" y="9063"/>
                </a:cubicBezTo>
                <a:cubicBezTo>
                  <a:pt x="49725" y="9055"/>
                  <a:pt x="49717" y="9040"/>
                  <a:pt x="49710" y="9033"/>
                </a:cubicBezTo>
                <a:cubicBezTo>
                  <a:pt x="49482" y="8824"/>
                  <a:pt x="49308" y="8722"/>
                  <a:pt x="49132" y="8722"/>
                </a:cubicBezTo>
                <a:cubicBezTo>
                  <a:pt x="48967" y="8722"/>
                  <a:pt x="48800" y="8810"/>
                  <a:pt x="48583" y="8985"/>
                </a:cubicBezTo>
                <a:cubicBezTo>
                  <a:pt x="48551" y="8985"/>
                  <a:pt x="48529" y="8993"/>
                  <a:pt x="48497" y="9000"/>
                </a:cubicBezTo>
                <a:cubicBezTo>
                  <a:pt x="48442" y="8976"/>
                  <a:pt x="48372" y="8976"/>
                  <a:pt x="48325" y="8946"/>
                </a:cubicBezTo>
                <a:cubicBezTo>
                  <a:pt x="48238" y="8880"/>
                  <a:pt x="48142" y="8794"/>
                  <a:pt x="48046" y="8794"/>
                </a:cubicBezTo>
                <a:cubicBezTo>
                  <a:pt x="47993" y="8794"/>
                  <a:pt x="47940" y="8820"/>
                  <a:pt x="47890" y="8891"/>
                </a:cubicBezTo>
                <a:cubicBezTo>
                  <a:pt x="47733" y="9118"/>
                  <a:pt x="48049" y="9135"/>
                  <a:pt x="48111" y="9276"/>
                </a:cubicBezTo>
                <a:cubicBezTo>
                  <a:pt x="48053" y="9300"/>
                  <a:pt x="47997" y="9310"/>
                  <a:pt x="47943" y="9310"/>
                </a:cubicBezTo>
                <a:cubicBezTo>
                  <a:pt x="47682" y="9310"/>
                  <a:pt x="47466" y="9076"/>
                  <a:pt x="47209" y="9076"/>
                </a:cubicBezTo>
                <a:cubicBezTo>
                  <a:pt x="47190" y="9076"/>
                  <a:pt x="47171" y="9077"/>
                  <a:pt x="47151" y="9080"/>
                </a:cubicBezTo>
                <a:cubicBezTo>
                  <a:pt x="47132" y="9079"/>
                  <a:pt x="47113" y="9078"/>
                  <a:pt x="47095" y="9078"/>
                </a:cubicBezTo>
                <a:cubicBezTo>
                  <a:pt x="46809" y="9078"/>
                  <a:pt x="46550" y="9195"/>
                  <a:pt x="46284" y="9276"/>
                </a:cubicBezTo>
                <a:cubicBezTo>
                  <a:pt x="46255" y="9289"/>
                  <a:pt x="46223" y="9293"/>
                  <a:pt x="46190" y="9293"/>
                </a:cubicBezTo>
                <a:cubicBezTo>
                  <a:pt x="46111" y="9293"/>
                  <a:pt x="46023" y="9269"/>
                  <a:pt x="45943" y="9269"/>
                </a:cubicBezTo>
                <a:cubicBezTo>
                  <a:pt x="45844" y="9269"/>
                  <a:pt x="45757" y="9305"/>
                  <a:pt x="45709" y="9465"/>
                </a:cubicBezTo>
                <a:lnTo>
                  <a:pt x="45426" y="9465"/>
                </a:lnTo>
                <a:cubicBezTo>
                  <a:pt x="45414" y="9266"/>
                  <a:pt x="45348" y="9198"/>
                  <a:pt x="45257" y="9198"/>
                </a:cubicBezTo>
                <a:cubicBezTo>
                  <a:pt x="45182" y="9198"/>
                  <a:pt x="45089" y="9243"/>
                  <a:pt x="44993" y="9299"/>
                </a:cubicBezTo>
                <a:cubicBezTo>
                  <a:pt x="44929" y="9334"/>
                  <a:pt x="44864" y="9353"/>
                  <a:pt x="44797" y="9353"/>
                </a:cubicBezTo>
                <a:cubicBezTo>
                  <a:pt x="44743" y="9353"/>
                  <a:pt x="44687" y="9341"/>
                  <a:pt x="44631" y="9316"/>
                </a:cubicBezTo>
                <a:cubicBezTo>
                  <a:pt x="44586" y="9297"/>
                  <a:pt x="44547" y="9287"/>
                  <a:pt x="44513" y="9287"/>
                </a:cubicBezTo>
                <a:cubicBezTo>
                  <a:pt x="44432" y="9287"/>
                  <a:pt x="44382" y="9343"/>
                  <a:pt x="44372" y="9465"/>
                </a:cubicBezTo>
                <a:lnTo>
                  <a:pt x="44372" y="9473"/>
                </a:lnTo>
                <a:cubicBezTo>
                  <a:pt x="44341" y="9464"/>
                  <a:pt x="44307" y="9461"/>
                  <a:pt x="44273" y="9461"/>
                </a:cubicBezTo>
                <a:cubicBezTo>
                  <a:pt x="44214" y="9461"/>
                  <a:pt x="44153" y="9469"/>
                  <a:pt x="44094" y="9469"/>
                </a:cubicBezTo>
                <a:cubicBezTo>
                  <a:pt x="43980" y="9469"/>
                  <a:pt x="43876" y="9438"/>
                  <a:pt x="43820" y="9252"/>
                </a:cubicBezTo>
                <a:cubicBezTo>
                  <a:pt x="43805" y="9200"/>
                  <a:pt x="43768" y="9177"/>
                  <a:pt x="43727" y="9177"/>
                </a:cubicBezTo>
                <a:cubicBezTo>
                  <a:pt x="43662" y="9177"/>
                  <a:pt x="43588" y="9237"/>
                  <a:pt x="43584" y="9339"/>
                </a:cubicBezTo>
                <a:cubicBezTo>
                  <a:pt x="43584" y="9399"/>
                  <a:pt x="43658" y="9505"/>
                  <a:pt x="43564" y="9505"/>
                </a:cubicBezTo>
                <a:cubicBezTo>
                  <a:pt x="43561" y="9505"/>
                  <a:pt x="43557" y="9505"/>
                  <a:pt x="43554" y="9505"/>
                </a:cubicBezTo>
                <a:cubicBezTo>
                  <a:pt x="43528" y="9503"/>
                  <a:pt x="43504" y="9502"/>
                  <a:pt x="43481" y="9502"/>
                </a:cubicBezTo>
                <a:cubicBezTo>
                  <a:pt x="43011" y="9502"/>
                  <a:pt x="42945" y="9944"/>
                  <a:pt x="42741" y="10236"/>
                </a:cubicBezTo>
                <a:cubicBezTo>
                  <a:pt x="42721" y="10236"/>
                  <a:pt x="42700" y="10239"/>
                  <a:pt x="42679" y="10239"/>
                </a:cubicBezTo>
                <a:cubicBezTo>
                  <a:pt x="42668" y="10239"/>
                  <a:pt x="42657" y="10239"/>
                  <a:pt x="42647" y="10236"/>
                </a:cubicBezTo>
                <a:cubicBezTo>
                  <a:pt x="42622" y="10239"/>
                  <a:pt x="42597" y="10240"/>
                  <a:pt x="42572" y="10240"/>
                </a:cubicBezTo>
                <a:cubicBezTo>
                  <a:pt x="42476" y="10240"/>
                  <a:pt x="42378" y="10224"/>
                  <a:pt x="42282" y="10224"/>
                </a:cubicBezTo>
                <a:cubicBezTo>
                  <a:pt x="42173" y="10224"/>
                  <a:pt x="42067" y="10245"/>
                  <a:pt x="41970" y="10331"/>
                </a:cubicBezTo>
                <a:cubicBezTo>
                  <a:pt x="41833" y="10411"/>
                  <a:pt x="41714" y="10537"/>
                  <a:pt x="41543" y="10537"/>
                </a:cubicBezTo>
                <a:cubicBezTo>
                  <a:pt x="41528" y="10537"/>
                  <a:pt x="41513" y="10537"/>
                  <a:pt x="41498" y="10535"/>
                </a:cubicBezTo>
                <a:cubicBezTo>
                  <a:pt x="41428" y="10512"/>
                  <a:pt x="41324" y="10512"/>
                  <a:pt x="41396" y="10393"/>
                </a:cubicBezTo>
                <a:cubicBezTo>
                  <a:pt x="41533" y="10150"/>
                  <a:pt x="41718" y="9996"/>
                  <a:pt x="41957" y="9996"/>
                </a:cubicBezTo>
                <a:cubicBezTo>
                  <a:pt x="42034" y="9996"/>
                  <a:pt x="42118" y="10012"/>
                  <a:pt x="42206" y="10047"/>
                </a:cubicBezTo>
                <a:cubicBezTo>
                  <a:pt x="42250" y="10064"/>
                  <a:pt x="42287" y="10072"/>
                  <a:pt x="42319" y="10072"/>
                </a:cubicBezTo>
                <a:cubicBezTo>
                  <a:pt x="42403" y="10072"/>
                  <a:pt x="42451" y="10019"/>
                  <a:pt x="42475" y="9945"/>
                </a:cubicBezTo>
                <a:cubicBezTo>
                  <a:pt x="42504" y="9837"/>
                  <a:pt x="42462" y="9819"/>
                  <a:pt x="42407" y="9819"/>
                </a:cubicBezTo>
                <a:cubicBezTo>
                  <a:pt x="42380" y="9819"/>
                  <a:pt x="42349" y="9824"/>
                  <a:pt x="42322" y="9824"/>
                </a:cubicBezTo>
                <a:cubicBezTo>
                  <a:pt x="42301" y="9824"/>
                  <a:pt x="42282" y="9821"/>
                  <a:pt x="42269" y="9811"/>
                </a:cubicBezTo>
                <a:cubicBezTo>
                  <a:pt x="42181" y="9750"/>
                  <a:pt x="42099" y="9727"/>
                  <a:pt x="42020" y="9727"/>
                </a:cubicBezTo>
                <a:cubicBezTo>
                  <a:pt x="41886" y="9727"/>
                  <a:pt x="41760" y="9794"/>
                  <a:pt x="41632" y="9858"/>
                </a:cubicBezTo>
                <a:cubicBezTo>
                  <a:pt x="41561" y="9897"/>
                  <a:pt x="41521" y="9946"/>
                  <a:pt x="41428" y="9946"/>
                </a:cubicBezTo>
                <a:cubicBezTo>
                  <a:pt x="41407" y="9946"/>
                  <a:pt x="41383" y="9943"/>
                  <a:pt x="41356" y="9938"/>
                </a:cubicBezTo>
                <a:cubicBezTo>
                  <a:pt x="41200" y="9905"/>
                  <a:pt x="41088" y="9885"/>
                  <a:pt x="41012" y="9885"/>
                </a:cubicBezTo>
                <a:cubicBezTo>
                  <a:pt x="40826" y="9885"/>
                  <a:pt x="40862" y="10012"/>
                  <a:pt x="41003" y="10410"/>
                </a:cubicBezTo>
                <a:cubicBezTo>
                  <a:pt x="41033" y="10497"/>
                  <a:pt x="41033" y="10552"/>
                  <a:pt x="41018" y="10622"/>
                </a:cubicBezTo>
                <a:cubicBezTo>
                  <a:pt x="40908" y="10686"/>
                  <a:pt x="40797" y="10748"/>
                  <a:pt x="40687" y="10803"/>
                </a:cubicBezTo>
                <a:cubicBezTo>
                  <a:pt x="40515" y="10889"/>
                  <a:pt x="40392" y="10936"/>
                  <a:pt x="40299" y="10936"/>
                </a:cubicBezTo>
                <a:cubicBezTo>
                  <a:pt x="40144" y="10936"/>
                  <a:pt x="40066" y="10809"/>
                  <a:pt x="39964" y="10520"/>
                </a:cubicBezTo>
                <a:cubicBezTo>
                  <a:pt x="40183" y="10385"/>
                  <a:pt x="40175" y="10174"/>
                  <a:pt x="40152" y="9953"/>
                </a:cubicBezTo>
                <a:lnTo>
                  <a:pt x="40255" y="9858"/>
                </a:lnTo>
                <a:cubicBezTo>
                  <a:pt x="40561" y="9826"/>
                  <a:pt x="40538" y="9590"/>
                  <a:pt x="40538" y="9371"/>
                </a:cubicBezTo>
                <a:cubicBezTo>
                  <a:pt x="40568" y="9339"/>
                  <a:pt x="40593" y="9306"/>
                  <a:pt x="40625" y="9276"/>
                </a:cubicBezTo>
                <a:cubicBezTo>
                  <a:pt x="40750" y="9189"/>
                  <a:pt x="40750" y="9008"/>
                  <a:pt x="40908" y="8929"/>
                </a:cubicBezTo>
                <a:cubicBezTo>
                  <a:pt x="41207" y="8772"/>
                  <a:pt x="41239" y="8513"/>
                  <a:pt x="41105" y="8220"/>
                </a:cubicBezTo>
                <a:cubicBezTo>
                  <a:pt x="41135" y="8190"/>
                  <a:pt x="41167" y="8150"/>
                  <a:pt x="41199" y="8118"/>
                </a:cubicBezTo>
                <a:cubicBezTo>
                  <a:pt x="41237" y="8118"/>
                  <a:pt x="41279" y="8121"/>
                  <a:pt x="41321" y="8121"/>
                </a:cubicBezTo>
                <a:cubicBezTo>
                  <a:pt x="41427" y="8121"/>
                  <a:pt x="41528" y="8101"/>
                  <a:pt x="41522" y="7954"/>
                </a:cubicBezTo>
                <a:cubicBezTo>
                  <a:pt x="41513" y="7834"/>
                  <a:pt x="41570" y="7603"/>
                  <a:pt x="41324" y="7603"/>
                </a:cubicBezTo>
                <a:cubicBezTo>
                  <a:pt x="41309" y="7603"/>
                  <a:pt x="41294" y="7604"/>
                  <a:pt x="41277" y="7606"/>
                </a:cubicBezTo>
                <a:cubicBezTo>
                  <a:pt x="41230" y="7606"/>
                  <a:pt x="41167" y="7504"/>
                  <a:pt x="41112" y="7449"/>
                </a:cubicBezTo>
                <a:cubicBezTo>
                  <a:pt x="40937" y="7278"/>
                  <a:pt x="40748" y="7221"/>
                  <a:pt x="40546" y="7221"/>
                </a:cubicBezTo>
                <a:cubicBezTo>
                  <a:pt x="40331" y="7221"/>
                  <a:pt x="40100" y="7286"/>
                  <a:pt x="39852" y="7347"/>
                </a:cubicBezTo>
                <a:cubicBezTo>
                  <a:pt x="40018" y="7111"/>
                  <a:pt x="39765" y="6954"/>
                  <a:pt x="39892" y="6701"/>
                </a:cubicBezTo>
                <a:cubicBezTo>
                  <a:pt x="40105" y="6293"/>
                  <a:pt x="40474" y="5930"/>
                  <a:pt x="40396" y="5395"/>
                </a:cubicBezTo>
                <a:cubicBezTo>
                  <a:pt x="40379" y="5284"/>
                  <a:pt x="40426" y="5142"/>
                  <a:pt x="40530" y="5048"/>
                </a:cubicBezTo>
                <a:cubicBezTo>
                  <a:pt x="40530" y="4536"/>
                  <a:pt x="40168" y="4040"/>
                  <a:pt x="39765" y="4001"/>
                </a:cubicBezTo>
                <a:cubicBezTo>
                  <a:pt x="39775" y="3812"/>
                  <a:pt x="39884" y="3647"/>
                  <a:pt x="40018" y="3568"/>
                </a:cubicBezTo>
                <a:cubicBezTo>
                  <a:pt x="40443" y="3300"/>
                  <a:pt x="40372" y="2994"/>
                  <a:pt x="40152" y="2655"/>
                </a:cubicBezTo>
                <a:cubicBezTo>
                  <a:pt x="40058" y="2372"/>
                  <a:pt x="39829" y="2293"/>
                  <a:pt x="39561" y="2278"/>
                </a:cubicBezTo>
                <a:cubicBezTo>
                  <a:pt x="39576" y="1616"/>
                  <a:pt x="39317" y="1119"/>
                  <a:pt x="38703" y="836"/>
                </a:cubicBezTo>
                <a:cubicBezTo>
                  <a:pt x="38632" y="747"/>
                  <a:pt x="38542" y="731"/>
                  <a:pt x="38448" y="731"/>
                </a:cubicBezTo>
                <a:cubicBezTo>
                  <a:pt x="38395" y="731"/>
                  <a:pt x="38340" y="736"/>
                  <a:pt x="38287" y="736"/>
                </a:cubicBezTo>
                <a:cubicBezTo>
                  <a:pt x="38268" y="736"/>
                  <a:pt x="38249" y="736"/>
                  <a:pt x="38231" y="734"/>
                </a:cubicBezTo>
                <a:cubicBezTo>
                  <a:pt x="38062" y="679"/>
                  <a:pt x="37897" y="564"/>
                  <a:pt x="37717" y="564"/>
                </a:cubicBezTo>
                <a:cubicBezTo>
                  <a:pt x="37637" y="564"/>
                  <a:pt x="37555" y="587"/>
                  <a:pt x="37468" y="647"/>
                </a:cubicBezTo>
                <a:cubicBezTo>
                  <a:pt x="37262" y="662"/>
                  <a:pt x="37326" y="836"/>
                  <a:pt x="37262" y="955"/>
                </a:cubicBezTo>
                <a:cubicBezTo>
                  <a:pt x="37097" y="1276"/>
                  <a:pt x="37271" y="1813"/>
                  <a:pt x="36695" y="1890"/>
                </a:cubicBezTo>
                <a:cubicBezTo>
                  <a:pt x="36498" y="1749"/>
                  <a:pt x="36222" y="1860"/>
                  <a:pt x="36026" y="1694"/>
                </a:cubicBezTo>
                <a:cubicBezTo>
                  <a:pt x="36005" y="1433"/>
                  <a:pt x="36149" y="1338"/>
                  <a:pt x="36357" y="1338"/>
                </a:cubicBezTo>
                <a:cubicBezTo>
                  <a:pt x="36374" y="1338"/>
                  <a:pt x="36393" y="1339"/>
                  <a:pt x="36411" y="1340"/>
                </a:cubicBezTo>
                <a:cubicBezTo>
                  <a:pt x="36487" y="1344"/>
                  <a:pt x="36580" y="1392"/>
                  <a:pt x="36654" y="1392"/>
                </a:cubicBezTo>
                <a:cubicBezTo>
                  <a:pt x="36718" y="1392"/>
                  <a:pt x="36768" y="1357"/>
                  <a:pt x="36782" y="1229"/>
                </a:cubicBezTo>
                <a:cubicBezTo>
                  <a:pt x="36806" y="1017"/>
                  <a:pt x="36861" y="781"/>
                  <a:pt x="36593" y="639"/>
                </a:cubicBezTo>
                <a:cubicBezTo>
                  <a:pt x="36491" y="577"/>
                  <a:pt x="36294" y="607"/>
                  <a:pt x="36287" y="458"/>
                </a:cubicBezTo>
                <a:cubicBezTo>
                  <a:pt x="36272" y="222"/>
                  <a:pt x="36220" y="150"/>
                  <a:pt x="36146" y="150"/>
                </a:cubicBezTo>
                <a:cubicBezTo>
                  <a:pt x="36052" y="150"/>
                  <a:pt x="35925" y="264"/>
                  <a:pt x="35797" y="309"/>
                </a:cubicBezTo>
                <a:cubicBezTo>
                  <a:pt x="35514" y="403"/>
                  <a:pt x="35608" y="843"/>
                  <a:pt x="35255" y="843"/>
                </a:cubicBezTo>
                <a:cubicBezTo>
                  <a:pt x="34932" y="662"/>
                  <a:pt x="35011" y="435"/>
                  <a:pt x="35334" y="120"/>
                </a:cubicBezTo>
                <a:close/>
              </a:path>
            </a:pathLst>
          </a:custGeom>
          <a:solidFill>
            <a:schemeClr val="dk2"/>
          </a:solidFill>
          <a:ln>
            <a:noFill/>
          </a:ln>
        </p:spPr>
        <p:style>
          <a:lnRef idx="0"/>
          <a:fillRef idx="0"/>
          <a:effectRef idx="0"/>
          <a:fontRef idx="minor"/>
        </p:style>
      </p:sp>
      <p:grpSp>
        <p:nvGrpSpPr>
          <p:cNvPr id="1107" name="Group 27"/>
          <p:cNvGrpSpPr/>
          <p:nvPr/>
        </p:nvGrpSpPr>
        <p:grpSpPr>
          <a:xfrm>
            <a:off x="2308680" y="2810880"/>
            <a:ext cx="4854600" cy="1002240"/>
            <a:chOff x="2308680" y="2810880"/>
            <a:chExt cx="4854600" cy="1002240"/>
          </a:xfrm>
        </p:grpSpPr>
        <p:sp>
          <p:nvSpPr>
            <p:cNvPr id="1108" name="CustomShape 28"/>
            <p:cNvSpPr/>
            <p:nvPr/>
          </p:nvSpPr>
          <p:spPr>
            <a:xfrm>
              <a:off x="2373840" y="2812320"/>
              <a:ext cx="4789440" cy="722160"/>
            </a:xfrm>
            <a:custGeom>
              <a:avLst/>
              <a:gdLst/>
              <a:ahLst/>
              <a:rect l="l" t="t" r="r" b="b"/>
              <a:pathLst>
                <a:path w="95649" h="30223">
                  <a:moveTo>
                    <a:pt x="29777" y="1255"/>
                  </a:moveTo>
                  <a:lnTo>
                    <a:pt x="29777" y="1255"/>
                  </a:lnTo>
                  <a:cubicBezTo>
                    <a:pt x="29792" y="1280"/>
                    <a:pt x="29808" y="1302"/>
                    <a:pt x="29832" y="1327"/>
                  </a:cubicBezTo>
                  <a:lnTo>
                    <a:pt x="29825" y="1327"/>
                  </a:lnTo>
                  <a:cubicBezTo>
                    <a:pt x="29792" y="1319"/>
                    <a:pt x="29777" y="1287"/>
                    <a:pt x="29777" y="1255"/>
                  </a:cubicBezTo>
                  <a:close/>
                  <a:moveTo>
                    <a:pt x="27982" y="2396"/>
                  </a:moveTo>
                  <a:lnTo>
                    <a:pt x="27982" y="2406"/>
                  </a:lnTo>
                  <a:lnTo>
                    <a:pt x="27958" y="2406"/>
                  </a:lnTo>
                  <a:cubicBezTo>
                    <a:pt x="27965" y="2406"/>
                    <a:pt x="27973" y="2396"/>
                    <a:pt x="27982" y="2396"/>
                  </a:cubicBezTo>
                  <a:close/>
                  <a:moveTo>
                    <a:pt x="27737" y="2011"/>
                  </a:moveTo>
                  <a:cubicBezTo>
                    <a:pt x="27769" y="2160"/>
                    <a:pt x="27769" y="2334"/>
                    <a:pt x="27950" y="2406"/>
                  </a:cubicBezTo>
                  <a:cubicBezTo>
                    <a:pt x="27937" y="2407"/>
                    <a:pt x="27924" y="2408"/>
                    <a:pt x="27912" y="2408"/>
                  </a:cubicBezTo>
                  <a:cubicBezTo>
                    <a:pt x="27716" y="2408"/>
                    <a:pt x="27669" y="2239"/>
                    <a:pt x="27587" y="2106"/>
                  </a:cubicBezTo>
                  <a:cubicBezTo>
                    <a:pt x="27652" y="2083"/>
                    <a:pt x="27699" y="2051"/>
                    <a:pt x="27737" y="2011"/>
                  </a:cubicBezTo>
                  <a:close/>
                  <a:moveTo>
                    <a:pt x="23653" y="3166"/>
                  </a:moveTo>
                  <a:cubicBezTo>
                    <a:pt x="23736" y="3166"/>
                    <a:pt x="23827" y="3205"/>
                    <a:pt x="23910" y="3232"/>
                  </a:cubicBezTo>
                  <a:lnTo>
                    <a:pt x="23920" y="3232"/>
                  </a:lnTo>
                  <a:cubicBezTo>
                    <a:pt x="23935" y="3334"/>
                    <a:pt x="23841" y="3460"/>
                    <a:pt x="23943" y="3540"/>
                  </a:cubicBezTo>
                  <a:lnTo>
                    <a:pt x="23943" y="3547"/>
                  </a:lnTo>
                  <a:cubicBezTo>
                    <a:pt x="23888" y="3634"/>
                    <a:pt x="23746" y="3664"/>
                    <a:pt x="23754" y="3806"/>
                  </a:cubicBezTo>
                  <a:cubicBezTo>
                    <a:pt x="23615" y="3924"/>
                    <a:pt x="23465" y="3950"/>
                    <a:pt x="23310" y="3950"/>
                  </a:cubicBezTo>
                  <a:cubicBezTo>
                    <a:pt x="23184" y="3950"/>
                    <a:pt x="23055" y="3933"/>
                    <a:pt x="22928" y="3933"/>
                  </a:cubicBezTo>
                  <a:cubicBezTo>
                    <a:pt x="22918" y="3918"/>
                    <a:pt x="22911" y="3908"/>
                    <a:pt x="22896" y="3893"/>
                  </a:cubicBezTo>
                  <a:cubicBezTo>
                    <a:pt x="22856" y="3870"/>
                    <a:pt x="22816" y="3861"/>
                    <a:pt x="22777" y="3861"/>
                  </a:cubicBezTo>
                  <a:lnTo>
                    <a:pt x="22777" y="3791"/>
                  </a:lnTo>
                  <a:cubicBezTo>
                    <a:pt x="22777" y="3744"/>
                    <a:pt x="22777" y="3704"/>
                    <a:pt x="22769" y="3664"/>
                  </a:cubicBezTo>
                  <a:cubicBezTo>
                    <a:pt x="23037" y="3587"/>
                    <a:pt x="23306" y="3530"/>
                    <a:pt x="23478" y="3264"/>
                  </a:cubicBezTo>
                  <a:cubicBezTo>
                    <a:pt x="23527" y="3190"/>
                    <a:pt x="23588" y="3166"/>
                    <a:pt x="23653" y="3166"/>
                  </a:cubicBezTo>
                  <a:close/>
                  <a:moveTo>
                    <a:pt x="16817" y="5807"/>
                  </a:moveTo>
                  <a:cubicBezTo>
                    <a:pt x="16810" y="5822"/>
                    <a:pt x="16795" y="5837"/>
                    <a:pt x="16778" y="5845"/>
                  </a:cubicBezTo>
                  <a:lnTo>
                    <a:pt x="16778" y="5807"/>
                  </a:lnTo>
                  <a:close/>
                  <a:moveTo>
                    <a:pt x="47057" y="6247"/>
                  </a:moveTo>
                  <a:lnTo>
                    <a:pt x="47057" y="6247"/>
                  </a:lnTo>
                  <a:cubicBezTo>
                    <a:pt x="47042" y="6262"/>
                    <a:pt x="47034" y="6270"/>
                    <a:pt x="47019" y="6287"/>
                  </a:cubicBezTo>
                  <a:cubicBezTo>
                    <a:pt x="47010" y="6279"/>
                    <a:pt x="47002" y="6279"/>
                    <a:pt x="46994" y="6270"/>
                  </a:cubicBezTo>
                  <a:cubicBezTo>
                    <a:pt x="47019" y="6262"/>
                    <a:pt x="47042" y="6255"/>
                    <a:pt x="47057" y="6247"/>
                  </a:cubicBezTo>
                  <a:close/>
                  <a:moveTo>
                    <a:pt x="31264" y="6601"/>
                  </a:moveTo>
                  <a:cubicBezTo>
                    <a:pt x="31264" y="6610"/>
                    <a:pt x="31264" y="6610"/>
                    <a:pt x="31272" y="6618"/>
                  </a:cubicBezTo>
                  <a:cubicBezTo>
                    <a:pt x="31264" y="6618"/>
                    <a:pt x="31264" y="6610"/>
                    <a:pt x="31257" y="6610"/>
                  </a:cubicBezTo>
                  <a:cubicBezTo>
                    <a:pt x="31257" y="6610"/>
                    <a:pt x="31264" y="6610"/>
                    <a:pt x="31264" y="6601"/>
                  </a:cubicBezTo>
                  <a:close/>
                  <a:moveTo>
                    <a:pt x="37594" y="6705"/>
                  </a:moveTo>
                  <a:cubicBezTo>
                    <a:pt x="37594" y="6712"/>
                    <a:pt x="37594" y="6712"/>
                    <a:pt x="37587" y="6712"/>
                  </a:cubicBezTo>
                  <a:cubicBezTo>
                    <a:pt x="37590" y="6708"/>
                    <a:pt x="37592" y="6708"/>
                    <a:pt x="37593" y="6708"/>
                  </a:cubicBezTo>
                  <a:cubicBezTo>
                    <a:pt x="37594" y="6708"/>
                    <a:pt x="37594" y="6708"/>
                    <a:pt x="37594" y="6705"/>
                  </a:cubicBezTo>
                  <a:close/>
                  <a:moveTo>
                    <a:pt x="32697" y="7271"/>
                  </a:moveTo>
                  <a:cubicBezTo>
                    <a:pt x="32697" y="7271"/>
                    <a:pt x="32697" y="7279"/>
                    <a:pt x="32706" y="7279"/>
                  </a:cubicBezTo>
                  <a:cubicBezTo>
                    <a:pt x="32697" y="7279"/>
                    <a:pt x="32697" y="7279"/>
                    <a:pt x="32697" y="7286"/>
                  </a:cubicBezTo>
                  <a:lnTo>
                    <a:pt x="32697" y="7271"/>
                  </a:lnTo>
                  <a:close/>
                  <a:moveTo>
                    <a:pt x="26367" y="7602"/>
                  </a:moveTo>
                  <a:cubicBezTo>
                    <a:pt x="26367" y="7602"/>
                    <a:pt x="26367" y="7610"/>
                    <a:pt x="26359" y="7610"/>
                  </a:cubicBezTo>
                  <a:cubicBezTo>
                    <a:pt x="26359" y="7602"/>
                    <a:pt x="26367" y="7602"/>
                    <a:pt x="26367" y="7602"/>
                  </a:cubicBezTo>
                  <a:close/>
                  <a:moveTo>
                    <a:pt x="26076" y="7766"/>
                  </a:moveTo>
                  <a:cubicBezTo>
                    <a:pt x="26076" y="7806"/>
                    <a:pt x="26068" y="7838"/>
                    <a:pt x="26053" y="7868"/>
                  </a:cubicBezTo>
                  <a:cubicBezTo>
                    <a:pt x="26061" y="7838"/>
                    <a:pt x="26068" y="7806"/>
                    <a:pt x="26076" y="7766"/>
                  </a:cubicBezTo>
                  <a:close/>
                  <a:moveTo>
                    <a:pt x="45538" y="7933"/>
                  </a:moveTo>
                  <a:lnTo>
                    <a:pt x="45545" y="7940"/>
                  </a:lnTo>
                  <a:lnTo>
                    <a:pt x="45538" y="7940"/>
                  </a:lnTo>
                  <a:lnTo>
                    <a:pt x="45538" y="7933"/>
                  </a:lnTo>
                  <a:close/>
                  <a:moveTo>
                    <a:pt x="25603" y="8301"/>
                  </a:moveTo>
                  <a:lnTo>
                    <a:pt x="25603" y="8348"/>
                  </a:lnTo>
                  <a:cubicBezTo>
                    <a:pt x="25581" y="8333"/>
                    <a:pt x="25564" y="8326"/>
                    <a:pt x="25549" y="8311"/>
                  </a:cubicBezTo>
                  <a:cubicBezTo>
                    <a:pt x="25573" y="8311"/>
                    <a:pt x="25588" y="8311"/>
                    <a:pt x="25603" y="8301"/>
                  </a:cubicBezTo>
                  <a:close/>
                  <a:moveTo>
                    <a:pt x="36060" y="8507"/>
                  </a:moveTo>
                  <a:cubicBezTo>
                    <a:pt x="36067" y="8515"/>
                    <a:pt x="36067" y="8515"/>
                    <a:pt x="36067" y="8522"/>
                  </a:cubicBezTo>
                  <a:cubicBezTo>
                    <a:pt x="36067" y="8522"/>
                    <a:pt x="36060" y="8530"/>
                    <a:pt x="36050" y="8530"/>
                  </a:cubicBezTo>
                  <a:cubicBezTo>
                    <a:pt x="36050" y="8522"/>
                    <a:pt x="36060" y="8515"/>
                    <a:pt x="36060" y="8507"/>
                  </a:cubicBezTo>
                  <a:close/>
                  <a:moveTo>
                    <a:pt x="19264" y="9173"/>
                  </a:moveTo>
                  <a:cubicBezTo>
                    <a:pt x="19280" y="9173"/>
                    <a:pt x="19295" y="9177"/>
                    <a:pt x="19313" y="9184"/>
                  </a:cubicBezTo>
                  <a:cubicBezTo>
                    <a:pt x="19274" y="9191"/>
                    <a:pt x="19243" y="9191"/>
                    <a:pt x="19211" y="9191"/>
                  </a:cubicBezTo>
                  <a:cubicBezTo>
                    <a:pt x="19229" y="9179"/>
                    <a:pt x="19246" y="9173"/>
                    <a:pt x="19264" y="9173"/>
                  </a:cubicBezTo>
                  <a:close/>
                  <a:moveTo>
                    <a:pt x="30265" y="9790"/>
                  </a:moveTo>
                  <a:cubicBezTo>
                    <a:pt x="30233" y="9798"/>
                    <a:pt x="30193" y="9805"/>
                    <a:pt x="30146" y="9813"/>
                  </a:cubicBezTo>
                  <a:cubicBezTo>
                    <a:pt x="30185" y="9798"/>
                    <a:pt x="30225" y="9790"/>
                    <a:pt x="30265" y="9790"/>
                  </a:cubicBezTo>
                  <a:close/>
                  <a:moveTo>
                    <a:pt x="65228" y="10302"/>
                  </a:moveTo>
                  <a:cubicBezTo>
                    <a:pt x="65236" y="10310"/>
                    <a:pt x="65243" y="10310"/>
                    <a:pt x="65243" y="10317"/>
                  </a:cubicBezTo>
                  <a:lnTo>
                    <a:pt x="65228" y="10317"/>
                  </a:lnTo>
                  <a:lnTo>
                    <a:pt x="65228" y="10302"/>
                  </a:lnTo>
                  <a:close/>
                  <a:moveTo>
                    <a:pt x="61055" y="10715"/>
                  </a:moveTo>
                  <a:cubicBezTo>
                    <a:pt x="61060" y="10715"/>
                    <a:pt x="61064" y="10720"/>
                    <a:pt x="61064" y="10727"/>
                  </a:cubicBezTo>
                  <a:cubicBezTo>
                    <a:pt x="61048" y="10727"/>
                    <a:pt x="61039" y="10735"/>
                    <a:pt x="61024" y="10735"/>
                  </a:cubicBezTo>
                  <a:cubicBezTo>
                    <a:pt x="61037" y="10721"/>
                    <a:pt x="61048" y="10715"/>
                    <a:pt x="61055" y="10715"/>
                  </a:cubicBezTo>
                  <a:close/>
                  <a:moveTo>
                    <a:pt x="63797" y="9928"/>
                  </a:moveTo>
                  <a:cubicBezTo>
                    <a:pt x="63865" y="9928"/>
                    <a:pt x="63898" y="9988"/>
                    <a:pt x="63898" y="10113"/>
                  </a:cubicBezTo>
                  <a:cubicBezTo>
                    <a:pt x="63905" y="10215"/>
                    <a:pt x="63826" y="10372"/>
                    <a:pt x="63953" y="10427"/>
                  </a:cubicBezTo>
                  <a:lnTo>
                    <a:pt x="63953" y="10506"/>
                  </a:lnTo>
                  <a:cubicBezTo>
                    <a:pt x="63945" y="10578"/>
                    <a:pt x="63953" y="10648"/>
                    <a:pt x="63985" y="10710"/>
                  </a:cubicBezTo>
                  <a:cubicBezTo>
                    <a:pt x="63945" y="10735"/>
                    <a:pt x="63913" y="10750"/>
                    <a:pt x="63873" y="10767"/>
                  </a:cubicBezTo>
                  <a:cubicBezTo>
                    <a:pt x="63749" y="10672"/>
                    <a:pt x="63590" y="10625"/>
                    <a:pt x="63441" y="10569"/>
                  </a:cubicBezTo>
                  <a:cubicBezTo>
                    <a:pt x="63684" y="10459"/>
                    <a:pt x="63796" y="10278"/>
                    <a:pt x="63732" y="10002"/>
                  </a:cubicBezTo>
                  <a:cubicBezTo>
                    <a:pt x="63724" y="9987"/>
                    <a:pt x="63709" y="9971"/>
                    <a:pt x="63701" y="9954"/>
                  </a:cubicBezTo>
                  <a:cubicBezTo>
                    <a:pt x="63739" y="9937"/>
                    <a:pt x="63770" y="9928"/>
                    <a:pt x="63797" y="9928"/>
                  </a:cubicBezTo>
                  <a:close/>
                  <a:moveTo>
                    <a:pt x="17061" y="10735"/>
                  </a:moveTo>
                  <a:cubicBezTo>
                    <a:pt x="17078" y="10742"/>
                    <a:pt x="17093" y="10750"/>
                    <a:pt x="17118" y="10767"/>
                  </a:cubicBezTo>
                  <a:lnTo>
                    <a:pt x="17118" y="10782"/>
                  </a:lnTo>
                  <a:cubicBezTo>
                    <a:pt x="17101" y="10767"/>
                    <a:pt x="17078" y="10750"/>
                    <a:pt x="17061" y="10735"/>
                  </a:cubicBezTo>
                  <a:close/>
                  <a:moveTo>
                    <a:pt x="39555" y="11389"/>
                  </a:moveTo>
                  <a:lnTo>
                    <a:pt x="39555" y="11404"/>
                  </a:lnTo>
                  <a:cubicBezTo>
                    <a:pt x="39546" y="11396"/>
                    <a:pt x="39538" y="11396"/>
                    <a:pt x="39531" y="11389"/>
                  </a:cubicBezTo>
                  <a:close/>
                  <a:moveTo>
                    <a:pt x="10015" y="12065"/>
                  </a:moveTo>
                  <a:cubicBezTo>
                    <a:pt x="10000" y="12105"/>
                    <a:pt x="9968" y="12127"/>
                    <a:pt x="9921" y="12137"/>
                  </a:cubicBezTo>
                  <a:cubicBezTo>
                    <a:pt x="9953" y="12120"/>
                    <a:pt x="9985" y="12097"/>
                    <a:pt x="10015" y="12065"/>
                  </a:cubicBezTo>
                  <a:close/>
                  <a:moveTo>
                    <a:pt x="11039" y="12127"/>
                  </a:moveTo>
                  <a:cubicBezTo>
                    <a:pt x="11054" y="12137"/>
                    <a:pt x="11062" y="12152"/>
                    <a:pt x="11079" y="12167"/>
                  </a:cubicBezTo>
                  <a:cubicBezTo>
                    <a:pt x="11047" y="12167"/>
                    <a:pt x="11015" y="12175"/>
                    <a:pt x="10984" y="12175"/>
                  </a:cubicBezTo>
                  <a:cubicBezTo>
                    <a:pt x="11000" y="12159"/>
                    <a:pt x="11024" y="12144"/>
                    <a:pt x="11039" y="12127"/>
                  </a:cubicBezTo>
                  <a:close/>
                  <a:moveTo>
                    <a:pt x="55954" y="12301"/>
                  </a:moveTo>
                  <a:cubicBezTo>
                    <a:pt x="55977" y="12326"/>
                    <a:pt x="55994" y="12341"/>
                    <a:pt x="56017" y="12356"/>
                  </a:cubicBezTo>
                  <a:cubicBezTo>
                    <a:pt x="55995" y="12366"/>
                    <a:pt x="55973" y="12369"/>
                    <a:pt x="55950" y="12369"/>
                  </a:cubicBezTo>
                  <a:cubicBezTo>
                    <a:pt x="55913" y="12369"/>
                    <a:pt x="55875" y="12361"/>
                    <a:pt x="55835" y="12356"/>
                  </a:cubicBezTo>
                  <a:lnTo>
                    <a:pt x="55875" y="12316"/>
                  </a:lnTo>
                  <a:lnTo>
                    <a:pt x="55883" y="12316"/>
                  </a:lnTo>
                  <a:cubicBezTo>
                    <a:pt x="55907" y="12316"/>
                    <a:pt x="55930" y="12309"/>
                    <a:pt x="55954" y="12301"/>
                  </a:cubicBezTo>
                  <a:close/>
                  <a:moveTo>
                    <a:pt x="73651" y="12853"/>
                  </a:moveTo>
                  <a:lnTo>
                    <a:pt x="73644" y="12860"/>
                  </a:lnTo>
                  <a:cubicBezTo>
                    <a:pt x="73644" y="12860"/>
                    <a:pt x="73644" y="12853"/>
                    <a:pt x="73636" y="12853"/>
                  </a:cubicBezTo>
                  <a:close/>
                  <a:moveTo>
                    <a:pt x="9378" y="13412"/>
                  </a:moveTo>
                  <a:cubicBezTo>
                    <a:pt x="9378" y="13412"/>
                    <a:pt x="9378" y="13420"/>
                    <a:pt x="9386" y="13420"/>
                  </a:cubicBezTo>
                  <a:lnTo>
                    <a:pt x="9378" y="13420"/>
                  </a:lnTo>
                  <a:lnTo>
                    <a:pt x="9378" y="13412"/>
                  </a:lnTo>
                  <a:close/>
                  <a:moveTo>
                    <a:pt x="16392" y="13412"/>
                  </a:moveTo>
                  <a:cubicBezTo>
                    <a:pt x="16392" y="13420"/>
                    <a:pt x="16385" y="13420"/>
                    <a:pt x="16385" y="13420"/>
                  </a:cubicBezTo>
                  <a:cubicBezTo>
                    <a:pt x="16385" y="13420"/>
                    <a:pt x="16385" y="13412"/>
                    <a:pt x="16392" y="13412"/>
                  </a:cubicBezTo>
                  <a:close/>
                  <a:moveTo>
                    <a:pt x="55544" y="13798"/>
                  </a:moveTo>
                  <a:cubicBezTo>
                    <a:pt x="55552" y="13805"/>
                    <a:pt x="55552" y="13805"/>
                    <a:pt x="55559" y="13813"/>
                  </a:cubicBezTo>
                  <a:cubicBezTo>
                    <a:pt x="55559" y="13813"/>
                    <a:pt x="55552" y="13820"/>
                    <a:pt x="55552" y="13828"/>
                  </a:cubicBezTo>
                  <a:cubicBezTo>
                    <a:pt x="55552" y="13820"/>
                    <a:pt x="55544" y="13805"/>
                    <a:pt x="55544" y="13798"/>
                  </a:cubicBezTo>
                  <a:close/>
                  <a:moveTo>
                    <a:pt x="38815" y="14089"/>
                  </a:moveTo>
                  <a:cubicBezTo>
                    <a:pt x="38815" y="14089"/>
                    <a:pt x="38822" y="14089"/>
                    <a:pt x="38830" y="14096"/>
                  </a:cubicBezTo>
                  <a:lnTo>
                    <a:pt x="38847" y="14096"/>
                  </a:lnTo>
                  <a:cubicBezTo>
                    <a:pt x="38837" y="14096"/>
                    <a:pt x="38837" y="14096"/>
                    <a:pt x="38837" y="14104"/>
                  </a:cubicBezTo>
                  <a:cubicBezTo>
                    <a:pt x="38837" y="14096"/>
                    <a:pt x="38837" y="14096"/>
                    <a:pt x="38830" y="14096"/>
                  </a:cubicBezTo>
                  <a:lnTo>
                    <a:pt x="38807" y="14096"/>
                  </a:lnTo>
                  <a:cubicBezTo>
                    <a:pt x="38807" y="14089"/>
                    <a:pt x="38807" y="14089"/>
                    <a:pt x="38815" y="14089"/>
                  </a:cubicBezTo>
                  <a:close/>
                  <a:moveTo>
                    <a:pt x="71401" y="13514"/>
                  </a:moveTo>
                  <a:cubicBezTo>
                    <a:pt x="71463" y="13631"/>
                    <a:pt x="71535" y="13726"/>
                    <a:pt x="71637" y="13813"/>
                  </a:cubicBezTo>
                  <a:cubicBezTo>
                    <a:pt x="71739" y="13758"/>
                    <a:pt x="71849" y="13703"/>
                    <a:pt x="71951" y="13656"/>
                  </a:cubicBezTo>
                  <a:cubicBezTo>
                    <a:pt x="71960" y="13648"/>
                    <a:pt x="71960" y="13648"/>
                    <a:pt x="71968" y="13648"/>
                  </a:cubicBezTo>
                  <a:cubicBezTo>
                    <a:pt x="71975" y="13648"/>
                    <a:pt x="71983" y="13639"/>
                    <a:pt x="71998" y="13631"/>
                  </a:cubicBezTo>
                  <a:cubicBezTo>
                    <a:pt x="72008" y="13624"/>
                    <a:pt x="72015" y="13624"/>
                    <a:pt x="72023" y="13616"/>
                  </a:cubicBezTo>
                  <a:lnTo>
                    <a:pt x="72030" y="13609"/>
                  </a:lnTo>
                  <a:lnTo>
                    <a:pt x="72030" y="13631"/>
                  </a:lnTo>
                  <a:cubicBezTo>
                    <a:pt x="72125" y="13726"/>
                    <a:pt x="72172" y="13852"/>
                    <a:pt x="72227" y="13970"/>
                  </a:cubicBezTo>
                  <a:cubicBezTo>
                    <a:pt x="71936" y="14002"/>
                    <a:pt x="71652" y="14074"/>
                    <a:pt x="71376" y="14183"/>
                  </a:cubicBezTo>
                  <a:cubicBezTo>
                    <a:pt x="71354" y="14191"/>
                    <a:pt x="71337" y="14198"/>
                    <a:pt x="71314" y="14206"/>
                  </a:cubicBezTo>
                  <a:cubicBezTo>
                    <a:pt x="71289" y="14136"/>
                    <a:pt x="71306" y="14074"/>
                    <a:pt x="71346" y="14002"/>
                  </a:cubicBezTo>
                  <a:cubicBezTo>
                    <a:pt x="71314" y="13922"/>
                    <a:pt x="71274" y="13875"/>
                    <a:pt x="71220" y="13860"/>
                  </a:cubicBezTo>
                  <a:cubicBezTo>
                    <a:pt x="71314" y="13758"/>
                    <a:pt x="71401" y="13648"/>
                    <a:pt x="71401" y="13514"/>
                  </a:cubicBezTo>
                  <a:close/>
                  <a:moveTo>
                    <a:pt x="24328" y="14529"/>
                  </a:moveTo>
                  <a:cubicBezTo>
                    <a:pt x="24328" y="14536"/>
                    <a:pt x="24320" y="14546"/>
                    <a:pt x="24320" y="14553"/>
                  </a:cubicBezTo>
                  <a:cubicBezTo>
                    <a:pt x="24305" y="14546"/>
                    <a:pt x="24281" y="14546"/>
                    <a:pt x="24266" y="14536"/>
                  </a:cubicBezTo>
                  <a:cubicBezTo>
                    <a:pt x="24288" y="14536"/>
                    <a:pt x="24305" y="14536"/>
                    <a:pt x="24328" y="14529"/>
                  </a:cubicBezTo>
                  <a:close/>
                  <a:moveTo>
                    <a:pt x="11188" y="14979"/>
                  </a:moveTo>
                  <a:cubicBezTo>
                    <a:pt x="11213" y="15049"/>
                    <a:pt x="11196" y="15113"/>
                    <a:pt x="11134" y="15160"/>
                  </a:cubicBezTo>
                  <a:cubicBezTo>
                    <a:pt x="11156" y="15096"/>
                    <a:pt x="11181" y="15041"/>
                    <a:pt x="11188" y="14979"/>
                  </a:cubicBezTo>
                  <a:close/>
                  <a:moveTo>
                    <a:pt x="11882" y="15727"/>
                  </a:moveTo>
                  <a:lnTo>
                    <a:pt x="11882" y="15734"/>
                  </a:lnTo>
                  <a:lnTo>
                    <a:pt x="11874" y="15734"/>
                  </a:lnTo>
                  <a:cubicBezTo>
                    <a:pt x="11882" y="15734"/>
                    <a:pt x="11882" y="15727"/>
                    <a:pt x="11882" y="15727"/>
                  </a:cubicBezTo>
                  <a:close/>
                  <a:moveTo>
                    <a:pt x="10079" y="15702"/>
                  </a:moveTo>
                  <a:cubicBezTo>
                    <a:pt x="10094" y="15702"/>
                    <a:pt x="10102" y="15710"/>
                    <a:pt x="10117" y="15710"/>
                  </a:cubicBezTo>
                  <a:cubicBezTo>
                    <a:pt x="10110" y="15727"/>
                    <a:pt x="10102" y="15742"/>
                    <a:pt x="10094" y="15757"/>
                  </a:cubicBezTo>
                  <a:cubicBezTo>
                    <a:pt x="10087" y="15742"/>
                    <a:pt x="10087" y="15727"/>
                    <a:pt x="10079" y="15702"/>
                  </a:cubicBezTo>
                  <a:close/>
                  <a:moveTo>
                    <a:pt x="33942" y="16112"/>
                  </a:moveTo>
                  <a:cubicBezTo>
                    <a:pt x="33957" y="16112"/>
                    <a:pt x="33964" y="16112"/>
                    <a:pt x="33972" y="16120"/>
                  </a:cubicBezTo>
                  <a:cubicBezTo>
                    <a:pt x="33964" y="16120"/>
                    <a:pt x="33949" y="16127"/>
                    <a:pt x="33942" y="16127"/>
                  </a:cubicBezTo>
                  <a:lnTo>
                    <a:pt x="33942" y="16112"/>
                  </a:lnTo>
                  <a:close/>
                  <a:moveTo>
                    <a:pt x="40948" y="16672"/>
                  </a:moveTo>
                  <a:lnTo>
                    <a:pt x="40948" y="16672"/>
                  </a:lnTo>
                  <a:cubicBezTo>
                    <a:pt x="40937" y="16683"/>
                    <a:pt x="40925" y="16690"/>
                    <a:pt x="40910" y="16690"/>
                  </a:cubicBezTo>
                  <a:cubicBezTo>
                    <a:pt x="40905" y="16690"/>
                    <a:pt x="40899" y="16689"/>
                    <a:pt x="40893" y="16687"/>
                  </a:cubicBezTo>
                  <a:cubicBezTo>
                    <a:pt x="40908" y="16687"/>
                    <a:pt x="40933" y="16679"/>
                    <a:pt x="40948" y="16672"/>
                  </a:cubicBezTo>
                  <a:close/>
                  <a:moveTo>
                    <a:pt x="7370" y="17135"/>
                  </a:moveTo>
                  <a:cubicBezTo>
                    <a:pt x="7377" y="17144"/>
                    <a:pt x="7377" y="17152"/>
                    <a:pt x="7377" y="17159"/>
                  </a:cubicBezTo>
                  <a:cubicBezTo>
                    <a:pt x="7377" y="17159"/>
                    <a:pt x="7377" y="17167"/>
                    <a:pt x="7370" y="17167"/>
                  </a:cubicBezTo>
                  <a:cubicBezTo>
                    <a:pt x="7370" y="17167"/>
                    <a:pt x="7377" y="17174"/>
                    <a:pt x="7377" y="17182"/>
                  </a:cubicBezTo>
                  <a:cubicBezTo>
                    <a:pt x="7362" y="17174"/>
                    <a:pt x="7362" y="17159"/>
                    <a:pt x="7370" y="17135"/>
                  </a:cubicBezTo>
                  <a:close/>
                  <a:moveTo>
                    <a:pt x="34807" y="17356"/>
                  </a:moveTo>
                  <a:cubicBezTo>
                    <a:pt x="34807" y="17356"/>
                    <a:pt x="34815" y="17363"/>
                    <a:pt x="34815" y="17371"/>
                  </a:cubicBezTo>
                  <a:cubicBezTo>
                    <a:pt x="34807" y="17380"/>
                    <a:pt x="34792" y="17388"/>
                    <a:pt x="34784" y="17395"/>
                  </a:cubicBezTo>
                  <a:cubicBezTo>
                    <a:pt x="34775" y="17380"/>
                    <a:pt x="34775" y="17371"/>
                    <a:pt x="34775" y="17356"/>
                  </a:cubicBezTo>
                  <a:close/>
                  <a:moveTo>
                    <a:pt x="85544" y="17812"/>
                  </a:moveTo>
                  <a:cubicBezTo>
                    <a:pt x="85607" y="17812"/>
                    <a:pt x="85668" y="17828"/>
                    <a:pt x="85729" y="17853"/>
                  </a:cubicBezTo>
                  <a:cubicBezTo>
                    <a:pt x="85737" y="17853"/>
                    <a:pt x="85737" y="17853"/>
                    <a:pt x="85744" y="17860"/>
                  </a:cubicBezTo>
                  <a:cubicBezTo>
                    <a:pt x="85595" y="17875"/>
                    <a:pt x="85406" y="17890"/>
                    <a:pt x="85257" y="17907"/>
                  </a:cubicBezTo>
                  <a:cubicBezTo>
                    <a:pt x="85296" y="17890"/>
                    <a:pt x="85328" y="17875"/>
                    <a:pt x="85366" y="17860"/>
                  </a:cubicBezTo>
                  <a:cubicBezTo>
                    <a:pt x="85427" y="17826"/>
                    <a:pt x="85486" y="17812"/>
                    <a:pt x="85544" y="17812"/>
                  </a:cubicBezTo>
                  <a:close/>
                  <a:moveTo>
                    <a:pt x="14085" y="18119"/>
                  </a:moveTo>
                  <a:lnTo>
                    <a:pt x="14085" y="18127"/>
                  </a:lnTo>
                  <a:lnTo>
                    <a:pt x="14078" y="18127"/>
                  </a:lnTo>
                  <a:cubicBezTo>
                    <a:pt x="14078" y="18119"/>
                    <a:pt x="14085" y="18119"/>
                    <a:pt x="14085" y="18119"/>
                  </a:cubicBezTo>
                  <a:close/>
                  <a:moveTo>
                    <a:pt x="82131" y="18387"/>
                  </a:moveTo>
                  <a:cubicBezTo>
                    <a:pt x="82131" y="18395"/>
                    <a:pt x="82139" y="18395"/>
                    <a:pt x="82147" y="18402"/>
                  </a:cubicBezTo>
                  <a:cubicBezTo>
                    <a:pt x="82131" y="18402"/>
                    <a:pt x="82124" y="18410"/>
                    <a:pt x="82116" y="18410"/>
                  </a:cubicBezTo>
                  <a:cubicBezTo>
                    <a:pt x="82124" y="18402"/>
                    <a:pt x="82124" y="18395"/>
                    <a:pt x="82131" y="18387"/>
                  </a:cubicBezTo>
                  <a:close/>
                  <a:moveTo>
                    <a:pt x="39988" y="18442"/>
                  </a:moveTo>
                  <a:lnTo>
                    <a:pt x="39988" y="18474"/>
                  </a:lnTo>
                  <a:cubicBezTo>
                    <a:pt x="39971" y="18474"/>
                    <a:pt x="39956" y="18467"/>
                    <a:pt x="39941" y="18467"/>
                  </a:cubicBezTo>
                  <a:cubicBezTo>
                    <a:pt x="39956" y="18457"/>
                    <a:pt x="39971" y="18450"/>
                    <a:pt x="39988" y="18442"/>
                  </a:cubicBezTo>
                  <a:close/>
                  <a:moveTo>
                    <a:pt x="3663" y="19238"/>
                  </a:moveTo>
                  <a:lnTo>
                    <a:pt x="3663" y="19253"/>
                  </a:lnTo>
                  <a:lnTo>
                    <a:pt x="3655" y="19253"/>
                  </a:lnTo>
                  <a:cubicBezTo>
                    <a:pt x="3655" y="19253"/>
                    <a:pt x="3655" y="19245"/>
                    <a:pt x="3663" y="19238"/>
                  </a:cubicBezTo>
                  <a:close/>
                  <a:moveTo>
                    <a:pt x="27965" y="19544"/>
                  </a:moveTo>
                  <a:cubicBezTo>
                    <a:pt x="27965" y="19544"/>
                    <a:pt x="27973" y="19553"/>
                    <a:pt x="27982" y="19553"/>
                  </a:cubicBezTo>
                  <a:lnTo>
                    <a:pt x="27958" y="19553"/>
                  </a:lnTo>
                  <a:lnTo>
                    <a:pt x="27965" y="19544"/>
                  </a:lnTo>
                  <a:close/>
                  <a:moveTo>
                    <a:pt x="67401" y="19757"/>
                  </a:moveTo>
                  <a:cubicBezTo>
                    <a:pt x="67401" y="19765"/>
                    <a:pt x="67401" y="19772"/>
                    <a:pt x="67393" y="19780"/>
                  </a:cubicBezTo>
                  <a:cubicBezTo>
                    <a:pt x="67393" y="19780"/>
                    <a:pt x="67393" y="19772"/>
                    <a:pt x="67386" y="19772"/>
                  </a:cubicBezTo>
                  <a:cubicBezTo>
                    <a:pt x="67393" y="19765"/>
                    <a:pt x="67393" y="19765"/>
                    <a:pt x="67401" y="19757"/>
                  </a:cubicBezTo>
                  <a:close/>
                  <a:moveTo>
                    <a:pt x="68756" y="19852"/>
                  </a:moveTo>
                  <a:lnTo>
                    <a:pt x="68756" y="19867"/>
                  </a:lnTo>
                  <a:cubicBezTo>
                    <a:pt x="68748" y="19874"/>
                    <a:pt x="68731" y="19884"/>
                    <a:pt x="68724" y="19891"/>
                  </a:cubicBezTo>
                  <a:cubicBezTo>
                    <a:pt x="68731" y="19884"/>
                    <a:pt x="68748" y="19867"/>
                    <a:pt x="68756" y="19852"/>
                  </a:cubicBezTo>
                  <a:close/>
                  <a:moveTo>
                    <a:pt x="45112" y="19874"/>
                  </a:moveTo>
                  <a:lnTo>
                    <a:pt x="45112" y="19874"/>
                  </a:lnTo>
                  <a:cubicBezTo>
                    <a:pt x="45090" y="19899"/>
                    <a:pt x="45058" y="19922"/>
                    <a:pt x="45035" y="19946"/>
                  </a:cubicBezTo>
                  <a:cubicBezTo>
                    <a:pt x="45058" y="19914"/>
                    <a:pt x="45082" y="19891"/>
                    <a:pt x="45112" y="19874"/>
                  </a:cubicBezTo>
                  <a:close/>
                  <a:moveTo>
                    <a:pt x="79399" y="20324"/>
                  </a:moveTo>
                  <a:cubicBezTo>
                    <a:pt x="79424" y="20324"/>
                    <a:pt x="79439" y="20324"/>
                    <a:pt x="79462" y="20332"/>
                  </a:cubicBezTo>
                  <a:cubicBezTo>
                    <a:pt x="79439" y="20332"/>
                    <a:pt x="79424" y="20324"/>
                    <a:pt x="79399" y="20324"/>
                  </a:cubicBezTo>
                  <a:close/>
                  <a:moveTo>
                    <a:pt x="1529" y="20324"/>
                  </a:moveTo>
                  <a:lnTo>
                    <a:pt x="1529" y="20347"/>
                  </a:lnTo>
                  <a:lnTo>
                    <a:pt x="1520" y="20347"/>
                  </a:lnTo>
                  <a:cubicBezTo>
                    <a:pt x="1520" y="20339"/>
                    <a:pt x="1520" y="20332"/>
                    <a:pt x="1529" y="20324"/>
                  </a:cubicBezTo>
                  <a:close/>
                  <a:moveTo>
                    <a:pt x="16377" y="20339"/>
                  </a:moveTo>
                  <a:lnTo>
                    <a:pt x="16377" y="20339"/>
                  </a:lnTo>
                  <a:cubicBezTo>
                    <a:pt x="16409" y="20379"/>
                    <a:pt x="16439" y="20418"/>
                    <a:pt x="16464" y="20458"/>
                  </a:cubicBezTo>
                  <a:cubicBezTo>
                    <a:pt x="16424" y="20434"/>
                    <a:pt x="16400" y="20394"/>
                    <a:pt x="16377" y="20339"/>
                  </a:cubicBezTo>
                  <a:close/>
                  <a:moveTo>
                    <a:pt x="10930" y="19765"/>
                  </a:moveTo>
                  <a:cubicBezTo>
                    <a:pt x="11086" y="19765"/>
                    <a:pt x="11243" y="19772"/>
                    <a:pt x="11402" y="19772"/>
                  </a:cubicBezTo>
                  <a:cubicBezTo>
                    <a:pt x="11606" y="20041"/>
                    <a:pt x="11355" y="20127"/>
                    <a:pt x="11204" y="20230"/>
                  </a:cubicBezTo>
                  <a:cubicBezTo>
                    <a:pt x="10952" y="20394"/>
                    <a:pt x="10684" y="20536"/>
                    <a:pt x="10425" y="20694"/>
                  </a:cubicBezTo>
                  <a:cubicBezTo>
                    <a:pt x="10338" y="20764"/>
                    <a:pt x="10244" y="20836"/>
                    <a:pt x="10149" y="20898"/>
                  </a:cubicBezTo>
                  <a:cubicBezTo>
                    <a:pt x="10110" y="20923"/>
                    <a:pt x="10062" y="20938"/>
                    <a:pt x="10015" y="20953"/>
                  </a:cubicBezTo>
                  <a:cubicBezTo>
                    <a:pt x="9906" y="20804"/>
                    <a:pt x="9764" y="20670"/>
                    <a:pt x="9598" y="20553"/>
                  </a:cubicBezTo>
                  <a:cubicBezTo>
                    <a:pt x="9786" y="20473"/>
                    <a:pt x="9968" y="20394"/>
                    <a:pt x="10157" y="20316"/>
                  </a:cubicBezTo>
                  <a:cubicBezTo>
                    <a:pt x="10535" y="20299"/>
                    <a:pt x="10709" y="20001"/>
                    <a:pt x="10930" y="19765"/>
                  </a:cubicBezTo>
                  <a:close/>
                  <a:moveTo>
                    <a:pt x="52931" y="21000"/>
                  </a:moveTo>
                  <a:cubicBezTo>
                    <a:pt x="52939" y="21000"/>
                    <a:pt x="52946" y="21008"/>
                    <a:pt x="52946" y="21017"/>
                  </a:cubicBezTo>
                  <a:lnTo>
                    <a:pt x="52946" y="21017"/>
                  </a:lnTo>
                  <a:cubicBezTo>
                    <a:pt x="52946" y="21008"/>
                    <a:pt x="52939" y="21008"/>
                    <a:pt x="52931" y="21000"/>
                  </a:cubicBezTo>
                  <a:close/>
                  <a:moveTo>
                    <a:pt x="34382" y="20993"/>
                  </a:moveTo>
                  <a:cubicBezTo>
                    <a:pt x="34382" y="21000"/>
                    <a:pt x="34390" y="21017"/>
                    <a:pt x="34390" y="21025"/>
                  </a:cubicBezTo>
                  <a:cubicBezTo>
                    <a:pt x="34374" y="21033"/>
                    <a:pt x="34350" y="21033"/>
                    <a:pt x="34327" y="21040"/>
                  </a:cubicBezTo>
                  <a:cubicBezTo>
                    <a:pt x="34342" y="21025"/>
                    <a:pt x="34367" y="21008"/>
                    <a:pt x="34382" y="20993"/>
                  </a:cubicBezTo>
                  <a:close/>
                  <a:moveTo>
                    <a:pt x="88327" y="21189"/>
                  </a:moveTo>
                  <a:cubicBezTo>
                    <a:pt x="88327" y="21206"/>
                    <a:pt x="88335" y="21214"/>
                    <a:pt x="88335" y="21222"/>
                  </a:cubicBezTo>
                  <a:lnTo>
                    <a:pt x="88327" y="21214"/>
                  </a:lnTo>
                  <a:lnTo>
                    <a:pt x="88327" y="21189"/>
                  </a:lnTo>
                  <a:close/>
                  <a:moveTo>
                    <a:pt x="9110" y="20757"/>
                  </a:moveTo>
                  <a:cubicBezTo>
                    <a:pt x="9150" y="20883"/>
                    <a:pt x="9205" y="21000"/>
                    <a:pt x="9259" y="21112"/>
                  </a:cubicBezTo>
                  <a:cubicBezTo>
                    <a:pt x="9055" y="21159"/>
                    <a:pt x="8889" y="21269"/>
                    <a:pt x="8747" y="21443"/>
                  </a:cubicBezTo>
                  <a:cubicBezTo>
                    <a:pt x="8615" y="21316"/>
                    <a:pt x="8504" y="21206"/>
                    <a:pt x="8401" y="21112"/>
                  </a:cubicBezTo>
                  <a:cubicBezTo>
                    <a:pt x="8449" y="21080"/>
                    <a:pt x="8488" y="21040"/>
                    <a:pt x="8536" y="21008"/>
                  </a:cubicBezTo>
                  <a:cubicBezTo>
                    <a:pt x="8725" y="20923"/>
                    <a:pt x="8921" y="20844"/>
                    <a:pt x="9110" y="20757"/>
                  </a:cubicBezTo>
                  <a:close/>
                  <a:moveTo>
                    <a:pt x="39971" y="21395"/>
                  </a:moveTo>
                  <a:lnTo>
                    <a:pt x="39971" y="21395"/>
                  </a:lnTo>
                  <a:cubicBezTo>
                    <a:pt x="39996" y="21410"/>
                    <a:pt x="40018" y="21426"/>
                    <a:pt x="40043" y="21443"/>
                  </a:cubicBezTo>
                  <a:cubicBezTo>
                    <a:pt x="40018" y="21433"/>
                    <a:pt x="39996" y="21426"/>
                    <a:pt x="39971" y="21395"/>
                  </a:cubicBezTo>
                  <a:close/>
                  <a:moveTo>
                    <a:pt x="55316" y="21575"/>
                  </a:moveTo>
                  <a:cubicBezTo>
                    <a:pt x="55316" y="21592"/>
                    <a:pt x="55316" y="21599"/>
                    <a:pt x="55308" y="21615"/>
                  </a:cubicBezTo>
                  <a:lnTo>
                    <a:pt x="55308" y="21575"/>
                  </a:lnTo>
                  <a:close/>
                  <a:moveTo>
                    <a:pt x="83760" y="21599"/>
                  </a:moveTo>
                  <a:lnTo>
                    <a:pt x="83770" y="21607"/>
                  </a:lnTo>
                  <a:cubicBezTo>
                    <a:pt x="83770" y="21615"/>
                    <a:pt x="83760" y="21615"/>
                    <a:pt x="83753" y="21615"/>
                  </a:cubicBezTo>
                  <a:cubicBezTo>
                    <a:pt x="83760" y="21615"/>
                    <a:pt x="83760" y="21607"/>
                    <a:pt x="83760" y="21599"/>
                  </a:cubicBezTo>
                  <a:close/>
                  <a:moveTo>
                    <a:pt x="41350" y="21905"/>
                  </a:moveTo>
                  <a:cubicBezTo>
                    <a:pt x="41326" y="21923"/>
                    <a:pt x="41311" y="21938"/>
                    <a:pt x="41286" y="21962"/>
                  </a:cubicBezTo>
                  <a:cubicBezTo>
                    <a:pt x="41286" y="21945"/>
                    <a:pt x="41279" y="21930"/>
                    <a:pt x="41279" y="21915"/>
                  </a:cubicBezTo>
                  <a:cubicBezTo>
                    <a:pt x="41303" y="21905"/>
                    <a:pt x="41326" y="21905"/>
                    <a:pt x="41350" y="21905"/>
                  </a:cubicBezTo>
                  <a:close/>
                  <a:moveTo>
                    <a:pt x="92171" y="21972"/>
                  </a:moveTo>
                  <a:cubicBezTo>
                    <a:pt x="92190" y="21972"/>
                    <a:pt x="92210" y="21974"/>
                    <a:pt x="92233" y="21977"/>
                  </a:cubicBezTo>
                  <a:cubicBezTo>
                    <a:pt x="92233" y="21985"/>
                    <a:pt x="92240" y="21985"/>
                    <a:pt x="92248" y="21985"/>
                  </a:cubicBezTo>
                  <a:cubicBezTo>
                    <a:pt x="92224" y="21989"/>
                    <a:pt x="92199" y="21991"/>
                    <a:pt x="92172" y="21991"/>
                  </a:cubicBezTo>
                  <a:cubicBezTo>
                    <a:pt x="92146" y="21991"/>
                    <a:pt x="92118" y="21989"/>
                    <a:pt x="92091" y="21985"/>
                  </a:cubicBezTo>
                  <a:cubicBezTo>
                    <a:pt x="92119" y="21976"/>
                    <a:pt x="92144" y="21972"/>
                    <a:pt x="92171" y="21972"/>
                  </a:cubicBezTo>
                  <a:close/>
                  <a:moveTo>
                    <a:pt x="2765" y="22057"/>
                  </a:moveTo>
                  <a:lnTo>
                    <a:pt x="2765" y="22079"/>
                  </a:lnTo>
                  <a:cubicBezTo>
                    <a:pt x="2765" y="22072"/>
                    <a:pt x="2765" y="22072"/>
                    <a:pt x="2758" y="22072"/>
                  </a:cubicBezTo>
                  <a:cubicBezTo>
                    <a:pt x="2765" y="22064"/>
                    <a:pt x="2765" y="22057"/>
                    <a:pt x="2765" y="22057"/>
                  </a:cubicBezTo>
                  <a:close/>
                  <a:moveTo>
                    <a:pt x="24942" y="22962"/>
                  </a:moveTo>
                  <a:cubicBezTo>
                    <a:pt x="24935" y="23001"/>
                    <a:pt x="24927" y="23049"/>
                    <a:pt x="24919" y="23096"/>
                  </a:cubicBezTo>
                  <a:cubicBezTo>
                    <a:pt x="24895" y="23049"/>
                    <a:pt x="24880" y="23009"/>
                    <a:pt x="24865" y="22977"/>
                  </a:cubicBezTo>
                  <a:cubicBezTo>
                    <a:pt x="24887" y="22969"/>
                    <a:pt x="24919" y="22969"/>
                    <a:pt x="24942" y="22962"/>
                  </a:cubicBezTo>
                  <a:close/>
                  <a:moveTo>
                    <a:pt x="50072" y="23355"/>
                  </a:moveTo>
                  <a:cubicBezTo>
                    <a:pt x="50050" y="23410"/>
                    <a:pt x="50002" y="23464"/>
                    <a:pt x="49938" y="23496"/>
                  </a:cubicBezTo>
                  <a:cubicBezTo>
                    <a:pt x="49985" y="23457"/>
                    <a:pt x="50025" y="23410"/>
                    <a:pt x="50072" y="23355"/>
                  </a:cubicBezTo>
                  <a:close/>
                  <a:moveTo>
                    <a:pt x="29579" y="23725"/>
                  </a:moveTo>
                  <a:lnTo>
                    <a:pt x="29579" y="23725"/>
                  </a:lnTo>
                  <a:cubicBezTo>
                    <a:pt x="29571" y="23740"/>
                    <a:pt x="29571" y="23757"/>
                    <a:pt x="29564" y="23780"/>
                  </a:cubicBezTo>
                  <a:cubicBezTo>
                    <a:pt x="29549" y="23772"/>
                    <a:pt x="29541" y="23765"/>
                    <a:pt x="29524" y="23757"/>
                  </a:cubicBezTo>
                  <a:cubicBezTo>
                    <a:pt x="29541" y="23748"/>
                    <a:pt x="29564" y="23733"/>
                    <a:pt x="29579" y="23725"/>
                  </a:cubicBezTo>
                  <a:close/>
                  <a:moveTo>
                    <a:pt x="83651" y="23928"/>
                  </a:moveTo>
                  <a:cubicBezTo>
                    <a:pt x="83687" y="23928"/>
                    <a:pt x="83724" y="23928"/>
                    <a:pt x="83760" y="23929"/>
                  </a:cubicBezTo>
                  <a:cubicBezTo>
                    <a:pt x="83730" y="23961"/>
                    <a:pt x="83713" y="24001"/>
                    <a:pt x="83705" y="24063"/>
                  </a:cubicBezTo>
                  <a:cubicBezTo>
                    <a:pt x="83446" y="24135"/>
                    <a:pt x="83305" y="24347"/>
                    <a:pt x="83139" y="24536"/>
                  </a:cubicBezTo>
                  <a:cubicBezTo>
                    <a:pt x="83108" y="24543"/>
                    <a:pt x="83084" y="24551"/>
                    <a:pt x="83061" y="24560"/>
                  </a:cubicBezTo>
                  <a:cubicBezTo>
                    <a:pt x="82863" y="24441"/>
                    <a:pt x="82778" y="24267"/>
                    <a:pt x="82761" y="24056"/>
                  </a:cubicBezTo>
                  <a:cubicBezTo>
                    <a:pt x="82778" y="24048"/>
                    <a:pt x="82800" y="24041"/>
                    <a:pt x="82815" y="24024"/>
                  </a:cubicBezTo>
                  <a:cubicBezTo>
                    <a:pt x="83095" y="23955"/>
                    <a:pt x="83369" y="23928"/>
                    <a:pt x="83651" y="23928"/>
                  </a:cubicBezTo>
                  <a:close/>
                  <a:moveTo>
                    <a:pt x="77077" y="24504"/>
                  </a:moveTo>
                  <a:cubicBezTo>
                    <a:pt x="77139" y="24543"/>
                    <a:pt x="77204" y="24583"/>
                    <a:pt x="77258" y="24598"/>
                  </a:cubicBezTo>
                  <a:cubicBezTo>
                    <a:pt x="77202" y="24593"/>
                    <a:pt x="77142" y="24587"/>
                    <a:pt x="77081" y="24587"/>
                  </a:cubicBezTo>
                  <a:cubicBezTo>
                    <a:pt x="77056" y="24587"/>
                    <a:pt x="77031" y="24588"/>
                    <a:pt x="77005" y="24590"/>
                  </a:cubicBezTo>
                  <a:cubicBezTo>
                    <a:pt x="76975" y="24575"/>
                    <a:pt x="76935" y="24575"/>
                    <a:pt x="76928" y="24551"/>
                  </a:cubicBezTo>
                  <a:cubicBezTo>
                    <a:pt x="76911" y="24528"/>
                    <a:pt x="76950" y="24513"/>
                    <a:pt x="76983" y="24513"/>
                  </a:cubicBezTo>
                  <a:cubicBezTo>
                    <a:pt x="77015" y="24513"/>
                    <a:pt x="77045" y="24513"/>
                    <a:pt x="77077" y="24504"/>
                  </a:cubicBezTo>
                  <a:close/>
                  <a:moveTo>
                    <a:pt x="30068" y="23899"/>
                  </a:moveTo>
                  <a:cubicBezTo>
                    <a:pt x="30240" y="23954"/>
                    <a:pt x="30367" y="24078"/>
                    <a:pt x="30399" y="24307"/>
                  </a:cubicBezTo>
                  <a:cubicBezTo>
                    <a:pt x="30382" y="24307"/>
                    <a:pt x="30374" y="24299"/>
                    <a:pt x="30359" y="24299"/>
                  </a:cubicBezTo>
                  <a:cubicBezTo>
                    <a:pt x="30146" y="24434"/>
                    <a:pt x="29927" y="24528"/>
                    <a:pt x="29698" y="24607"/>
                  </a:cubicBezTo>
                  <a:cubicBezTo>
                    <a:pt x="29706" y="24590"/>
                    <a:pt x="29706" y="24583"/>
                    <a:pt x="29713" y="24568"/>
                  </a:cubicBezTo>
                  <a:cubicBezTo>
                    <a:pt x="29792" y="24362"/>
                    <a:pt x="29760" y="24205"/>
                    <a:pt x="29603" y="24078"/>
                  </a:cubicBezTo>
                  <a:cubicBezTo>
                    <a:pt x="29673" y="24048"/>
                    <a:pt x="29738" y="24009"/>
                    <a:pt x="29808" y="23969"/>
                  </a:cubicBezTo>
                  <a:cubicBezTo>
                    <a:pt x="29887" y="23937"/>
                    <a:pt x="29974" y="23922"/>
                    <a:pt x="30068" y="23899"/>
                  </a:cubicBezTo>
                  <a:close/>
                  <a:moveTo>
                    <a:pt x="47293" y="24764"/>
                  </a:moveTo>
                  <a:cubicBezTo>
                    <a:pt x="47302" y="24772"/>
                    <a:pt x="47302" y="24779"/>
                    <a:pt x="47310" y="24787"/>
                  </a:cubicBezTo>
                  <a:cubicBezTo>
                    <a:pt x="47302" y="24779"/>
                    <a:pt x="47293" y="24772"/>
                    <a:pt x="47285" y="24764"/>
                  </a:cubicBezTo>
                  <a:close/>
                  <a:moveTo>
                    <a:pt x="77791" y="24302"/>
                  </a:moveTo>
                  <a:cubicBezTo>
                    <a:pt x="77864" y="24302"/>
                    <a:pt x="77942" y="24371"/>
                    <a:pt x="78014" y="24371"/>
                  </a:cubicBezTo>
                  <a:lnTo>
                    <a:pt x="78014" y="24379"/>
                  </a:lnTo>
                  <a:cubicBezTo>
                    <a:pt x="78131" y="24575"/>
                    <a:pt x="78385" y="24575"/>
                    <a:pt x="78604" y="24764"/>
                  </a:cubicBezTo>
                  <a:cubicBezTo>
                    <a:pt x="78496" y="24790"/>
                    <a:pt x="78393" y="24801"/>
                    <a:pt x="78294" y="24801"/>
                  </a:cubicBezTo>
                  <a:cubicBezTo>
                    <a:pt x="77970" y="24801"/>
                    <a:pt x="77681" y="24689"/>
                    <a:pt x="77393" y="24623"/>
                  </a:cubicBezTo>
                  <a:cubicBezTo>
                    <a:pt x="77495" y="24623"/>
                    <a:pt x="77589" y="24560"/>
                    <a:pt x="77676" y="24386"/>
                  </a:cubicBezTo>
                  <a:cubicBezTo>
                    <a:pt x="77712" y="24322"/>
                    <a:pt x="77751" y="24302"/>
                    <a:pt x="77791" y="24302"/>
                  </a:cubicBezTo>
                  <a:close/>
                  <a:moveTo>
                    <a:pt x="28902" y="24772"/>
                  </a:moveTo>
                  <a:lnTo>
                    <a:pt x="28927" y="24796"/>
                  </a:lnTo>
                  <a:cubicBezTo>
                    <a:pt x="28902" y="24796"/>
                    <a:pt x="28880" y="24804"/>
                    <a:pt x="28855" y="24804"/>
                  </a:cubicBezTo>
                  <a:cubicBezTo>
                    <a:pt x="28870" y="24796"/>
                    <a:pt x="28887" y="24787"/>
                    <a:pt x="28902" y="24772"/>
                  </a:cubicBezTo>
                  <a:close/>
                  <a:moveTo>
                    <a:pt x="28060" y="24779"/>
                  </a:moveTo>
                  <a:cubicBezTo>
                    <a:pt x="28171" y="24851"/>
                    <a:pt x="28281" y="24898"/>
                    <a:pt x="28390" y="24914"/>
                  </a:cubicBezTo>
                  <a:cubicBezTo>
                    <a:pt x="28328" y="24946"/>
                    <a:pt x="28273" y="24985"/>
                    <a:pt x="28218" y="25023"/>
                  </a:cubicBezTo>
                  <a:cubicBezTo>
                    <a:pt x="28162" y="25023"/>
                    <a:pt x="28124" y="25080"/>
                    <a:pt x="28077" y="25127"/>
                  </a:cubicBezTo>
                  <a:lnTo>
                    <a:pt x="27824" y="25118"/>
                  </a:lnTo>
                  <a:lnTo>
                    <a:pt x="27816" y="25110"/>
                  </a:lnTo>
                  <a:cubicBezTo>
                    <a:pt x="27784" y="25080"/>
                    <a:pt x="27754" y="25055"/>
                    <a:pt x="27714" y="25040"/>
                  </a:cubicBezTo>
                  <a:lnTo>
                    <a:pt x="27682" y="25040"/>
                  </a:lnTo>
                  <a:cubicBezTo>
                    <a:pt x="27631" y="25023"/>
                    <a:pt x="27579" y="25018"/>
                    <a:pt x="27526" y="25018"/>
                  </a:cubicBezTo>
                  <a:cubicBezTo>
                    <a:pt x="27455" y="25018"/>
                    <a:pt x="27383" y="25027"/>
                    <a:pt x="27314" y="25027"/>
                  </a:cubicBezTo>
                  <a:cubicBezTo>
                    <a:pt x="27289" y="25027"/>
                    <a:pt x="27265" y="25026"/>
                    <a:pt x="27242" y="25023"/>
                  </a:cubicBezTo>
                  <a:cubicBezTo>
                    <a:pt x="27132" y="25016"/>
                    <a:pt x="27100" y="24976"/>
                    <a:pt x="27115" y="24914"/>
                  </a:cubicBezTo>
                  <a:cubicBezTo>
                    <a:pt x="27123" y="24914"/>
                    <a:pt x="27132" y="24914"/>
                    <a:pt x="27140" y="24921"/>
                  </a:cubicBezTo>
                  <a:cubicBezTo>
                    <a:pt x="27205" y="24940"/>
                    <a:pt x="27269" y="24948"/>
                    <a:pt x="27332" y="24948"/>
                  </a:cubicBezTo>
                  <a:cubicBezTo>
                    <a:pt x="27506" y="24948"/>
                    <a:pt x="27675" y="24889"/>
                    <a:pt x="27848" y="24844"/>
                  </a:cubicBezTo>
                  <a:cubicBezTo>
                    <a:pt x="27918" y="24827"/>
                    <a:pt x="27990" y="24804"/>
                    <a:pt x="28060" y="24779"/>
                  </a:cubicBezTo>
                  <a:close/>
                  <a:moveTo>
                    <a:pt x="25959" y="25372"/>
                  </a:moveTo>
                  <a:cubicBezTo>
                    <a:pt x="25963" y="25372"/>
                    <a:pt x="25968" y="25374"/>
                    <a:pt x="25974" y="25378"/>
                  </a:cubicBezTo>
                  <a:cubicBezTo>
                    <a:pt x="25974" y="25394"/>
                    <a:pt x="25966" y="25401"/>
                    <a:pt x="25966" y="25418"/>
                  </a:cubicBezTo>
                  <a:cubicBezTo>
                    <a:pt x="25959" y="25418"/>
                    <a:pt x="25951" y="25411"/>
                    <a:pt x="25934" y="25411"/>
                  </a:cubicBezTo>
                  <a:cubicBezTo>
                    <a:pt x="25934" y="25411"/>
                    <a:pt x="25939" y="25372"/>
                    <a:pt x="25959" y="25372"/>
                  </a:cubicBezTo>
                  <a:close/>
                  <a:moveTo>
                    <a:pt x="81219" y="25669"/>
                  </a:moveTo>
                  <a:lnTo>
                    <a:pt x="81219" y="25669"/>
                  </a:lnTo>
                  <a:cubicBezTo>
                    <a:pt x="81233" y="25673"/>
                    <a:pt x="81247" y="25678"/>
                    <a:pt x="81262" y="25684"/>
                  </a:cubicBezTo>
                  <a:lnTo>
                    <a:pt x="81262" y="25684"/>
                  </a:lnTo>
                  <a:cubicBezTo>
                    <a:pt x="81240" y="25678"/>
                    <a:pt x="81223" y="25674"/>
                    <a:pt x="81219" y="25669"/>
                  </a:cubicBezTo>
                  <a:close/>
                  <a:moveTo>
                    <a:pt x="49877" y="24387"/>
                  </a:moveTo>
                  <a:cubicBezTo>
                    <a:pt x="50126" y="24387"/>
                    <a:pt x="50375" y="24497"/>
                    <a:pt x="50617" y="24560"/>
                  </a:cubicBezTo>
                  <a:cubicBezTo>
                    <a:pt x="50628" y="24564"/>
                    <a:pt x="50642" y="24565"/>
                    <a:pt x="50656" y="24565"/>
                  </a:cubicBezTo>
                  <a:cubicBezTo>
                    <a:pt x="50736" y="24565"/>
                    <a:pt x="50852" y="24524"/>
                    <a:pt x="50945" y="24524"/>
                  </a:cubicBezTo>
                  <a:cubicBezTo>
                    <a:pt x="51030" y="24524"/>
                    <a:pt x="51096" y="24559"/>
                    <a:pt x="51096" y="24692"/>
                  </a:cubicBezTo>
                  <a:cubicBezTo>
                    <a:pt x="51089" y="24702"/>
                    <a:pt x="51081" y="24710"/>
                    <a:pt x="51072" y="24717"/>
                  </a:cubicBezTo>
                  <a:cubicBezTo>
                    <a:pt x="51002" y="24772"/>
                    <a:pt x="50940" y="24819"/>
                    <a:pt x="50875" y="24874"/>
                  </a:cubicBezTo>
                  <a:cubicBezTo>
                    <a:pt x="50853" y="24898"/>
                    <a:pt x="50828" y="24914"/>
                    <a:pt x="50798" y="24929"/>
                  </a:cubicBezTo>
                  <a:cubicBezTo>
                    <a:pt x="50751" y="24938"/>
                    <a:pt x="50703" y="24953"/>
                    <a:pt x="50671" y="24993"/>
                  </a:cubicBezTo>
                  <a:cubicBezTo>
                    <a:pt x="50632" y="25000"/>
                    <a:pt x="50592" y="25008"/>
                    <a:pt x="50545" y="25016"/>
                  </a:cubicBezTo>
                  <a:cubicBezTo>
                    <a:pt x="50395" y="25040"/>
                    <a:pt x="50246" y="25080"/>
                    <a:pt x="50127" y="25189"/>
                  </a:cubicBezTo>
                  <a:cubicBezTo>
                    <a:pt x="50112" y="25205"/>
                    <a:pt x="50104" y="25222"/>
                    <a:pt x="50097" y="25237"/>
                  </a:cubicBezTo>
                  <a:cubicBezTo>
                    <a:pt x="49960" y="25255"/>
                    <a:pt x="49828" y="25323"/>
                    <a:pt x="49689" y="25323"/>
                  </a:cubicBezTo>
                  <a:cubicBezTo>
                    <a:pt x="49653" y="25323"/>
                    <a:pt x="49615" y="25318"/>
                    <a:pt x="49577" y="25307"/>
                  </a:cubicBezTo>
                  <a:cubicBezTo>
                    <a:pt x="49484" y="25264"/>
                    <a:pt x="49395" y="25247"/>
                    <a:pt x="49310" y="25247"/>
                  </a:cubicBezTo>
                  <a:cubicBezTo>
                    <a:pt x="49108" y="25247"/>
                    <a:pt x="48928" y="25346"/>
                    <a:pt x="48750" y="25458"/>
                  </a:cubicBezTo>
                  <a:cubicBezTo>
                    <a:pt x="48750" y="25458"/>
                    <a:pt x="48742" y="25458"/>
                    <a:pt x="48735" y="25448"/>
                  </a:cubicBezTo>
                  <a:cubicBezTo>
                    <a:pt x="48719" y="25447"/>
                    <a:pt x="48704" y="25446"/>
                    <a:pt x="48690" y="25446"/>
                  </a:cubicBezTo>
                  <a:cubicBezTo>
                    <a:pt x="48636" y="25446"/>
                    <a:pt x="48587" y="25458"/>
                    <a:pt x="48538" y="25496"/>
                  </a:cubicBezTo>
                  <a:cubicBezTo>
                    <a:pt x="48538" y="25488"/>
                    <a:pt x="48531" y="25480"/>
                    <a:pt x="48531" y="25480"/>
                  </a:cubicBezTo>
                  <a:cubicBezTo>
                    <a:pt x="48497" y="25466"/>
                    <a:pt x="48466" y="25459"/>
                    <a:pt x="48438" y="25459"/>
                  </a:cubicBezTo>
                  <a:cubicBezTo>
                    <a:pt x="48385" y="25459"/>
                    <a:pt x="48340" y="25483"/>
                    <a:pt x="48294" y="25528"/>
                  </a:cubicBezTo>
                  <a:cubicBezTo>
                    <a:pt x="48247" y="25575"/>
                    <a:pt x="48223" y="25647"/>
                    <a:pt x="48190" y="25709"/>
                  </a:cubicBezTo>
                  <a:cubicBezTo>
                    <a:pt x="48175" y="25732"/>
                    <a:pt x="48160" y="25756"/>
                    <a:pt x="48143" y="25779"/>
                  </a:cubicBezTo>
                  <a:cubicBezTo>
                    <a:pt x="48113" y="25811"/>
                    <a:pt x="48066" y="25836"/>
                    <a:pt x="47986" y="25836"/>
                  </a:cubicBezTo>
                  <a:cubicBezTo>
                    <a:pt x="47770" y="25778"/>
                    <a:pt x="47643" y="25744"/>
                    <a:pt x="47554" y="25744"/>
                  </a:cubicBezTo>
                  <a:cubicBezTo>
                    <a:pt x="47436" y="25744"/>
                    <a:pt x="47388" y="25805"/>
                    <a:pt x="47293" y="25953"/>
                  </a:cubicBezTo>
                  <a:lnTo>
                    <a:pt x="47278" y="25953"/>
                  </a:lnTo>
                  <a:cubicBezTo>
                    <a:pt x="47057" y="25960"/>
                    <a:pt x="46994" y="26134"/>
                    <a:pt x="46924" y="26299"/>
                  </a:cubicBezTo>
                  <a:cubicBezTo>
                    <a:pt x="46907" y="26308"/>
                    <a:pt x="46885" y="26323"/>
                    <a:pt x="46860" y="26338"/>
                  </a:cubicBezTo>
                  <a:cubicBezTo>
                    <a:pt x="46766" y="26299"/>
                    <a:pt x="46703" y="26229"/>
                    <a:pt x="46641" y="26149"/>
                  </a:cubicBezTo>
                  <a:cubicBezTo>
                    <a:pt x="46751" y="26119"/>
                    <a:pt x="46821" y="26040"/>
                    <a:pt x="46813" y="25898"/>
                  </a:cubicBezTo>
                  <a:cubicBezTo>
                    <a:pt x="46798" y="25771"/>
                    <a:pt x="46696" y="25701"/>
                    <a:pt x="46569" y="25701"/>
                  </a:cubicBezTo>
                  <a:cubicBezTo>
                    <a:pt x="46514" y="25701"/>
                    <a:pt x="46467" y="25709"/>
                    <a:pt x="46428" y="25732"/>
                  </a:cubicBezTo>
                  <a:cubicBezTo>
                    <a:pt x="46420" y="25717"/>
                    <a:pt x="46412" y="25709"/>
                    <a:pt x="46405" y="25701"/>
                  </a:cubicBezTo>
                  <a:cubicBezTo>
                    <a:pt x="46412" y="25684"/>
                    <a:pt x="46428" y="25677"/>
                    <a:pt x="46452" y="25669"/>
                  </a:cubicBezTo>
                  <a:cubicBezTo>
                    <a:pt x="46696" y="25607"/>
                    <a:pt x="46955" y="25599"/>
                    <a:pt x="47168" y="25441"/>
                  </a:cubicBezTo>
                  <a:cubicBezTo>
                    <a:pt x="47397" y="25259"/>
                    <a:pt x="47554" y="25070"/>
                    <a:pt x="47325" y="24812"/>
                  </a:cubicBezTo>
                  <a:lnTo>
                    <a:pt x="47325" y="24812"/>
                  </a:lnTo>
                  <a:cubicBezTo>
                    <a:pt x="47743" y="25080"/>
                    <a:pt x="48270" y="25023"/>
                    <a:pt x="48695" y="25284"/>
                  </a:cubicBezTo>
                  <a:cubicBezTo>
                    <a:pt x="48739" y="25311"/>
                    <a:pt x="48785" y="25323"/>
                    <a:pt x="48832" y="25323"/>
                  </a:cubicBezTo>
                  <a:cubicBezTo>
                    <a:pt x="48938" y="25323"/>
                    <a:pt x="49044" y="25261"/>
                    <a:pt x="49120" y="25157"/>
                  </a:cubicBezTo>
                  <a:cubicBezTo>
                    <a:pt x="49135" y="25135"/>
                    <a:pt x="49145" y="25103"/>
                    <a:pt x="49145" y="25080"/>
                  </a:cubicBezTo>
                  <a:cubicBezTo>
                    <a:pt x="49341" y="24968"/>
                    <a:pt x="49371" y="24764"/>
                    <a:pt x="49403" y="24560"/>
                  </a:cubicBezTo>
                  <a:cubicBezTo>
                    <a:pt x="49560" y="24432"/>
                    <a:pt x="49719" y="24387"/>
                    <a:pt x="49877" y="24387"/>
                  </a:cubicBezTo>
                  <a:close/>
                  <a:moveTo>
                    <a:pt x="24318" y="25832"/>
                  </a:moveTo>
                  <a:cubicBezTo>
                    <a:pt x="24383" y="25832"/>
                    <a:pt x="24449" y="25836"/>
                    <a:pt x="24517" y="25843"/>
                  </a:cubicBezTo>
                  <a:cubicBezTo>
                    <a:pt x="24502" y="25930"/>
                    <a:pt x="24517" y="25992"/>
                    <a:pt x="24549" y="26047"/>
                  </a:cubicBezTo>
                  <a:cubicBezTo>
                    <a:pt x="24534" y="26214"/>
                    <a:pt x="24572" y="26393"/>
                    <a:pt x="24477" y="26552"/>
                  </a:cubicBezTo>
                  <a:lnTo>
                    <a:pt x="24477" y="26559"/>
                  </a:lnTo>
                  <a:cubicBezTo>
                    <a:pt x="24461" y="26555"/>
                    <a:pt x="24444" y="26553"/>
                    <a:pt x="24428" y="26553"/>
                  </a:cubicBezTo>
                  <a:cubicBezTo>
                    <a:pt x="24300" y="26553"/>
                    <a:pt x="24188" y="26683"/>
                    <a:pt x="24069" y="26796"/>
                  </a:cubicBezTo>
                  <a:cubicBezTo>
                    <a:pt x="23962" y="26836"/>
                    <a:pt x="23853" y="26849"/>
                    <a:pt x="23742" y="26849"/>
                  </a:cubicBezTo>
                  <a:cubicBezTo>
                    <a:pt x="23545" y="26849"/>
                    <a:pt x="23345" y="26807"/>
                    <a:pt x="23153" y="26807"/>
                  </a:cubicBezTo>
                  <a:cubicBezTo>
                    <a:pt x="23034" y="26807"/>
                    <a:pt x="22919" y="26823"/>
                    <a:pt x="22809" y="26875"/>
                  </a:cubicBezTo>
                  <a:cubicBezTo>
                    <a:pt x="22693" y="26929"/>
                    <a:pt x="22600" y="26953"/>
                    <a:pt x="22524" y="26953"/>
                  </a:cubicBezTo>
                  <a:cubicBezTo>
                    <a:pt x="22377" y="26953"/>
                    <a:pt x="22291" y="26864"/>
                    <a:pt x="22219" y="26724"/>
                  </a:cubicBezTo>
                  <a:cubicBezTo>
                    <a:pt x="22242" y="26724"/>
                    <a:pt x="22257" y="26716"/>
                    <a:pt x="22282" y="26709"/>
                  </a:cubicBezTo>
                  <a:cubicBezTo>
                    <a:pt x="22420" y="26780"/>
                    <a:pt x="22522" y="26819"/>
                    <a:pt x="22612" y="26819"/>
                  </a:cubicBezTo>
                  <a:cubicBezTo>
                    <a:pt x="22768" y="26819"/>
                    <a:pt x="22887" y="26704"/>
                    <a:pt x="23092" y="26450"/>
                  </a:cubicBezTo>
                  <a:cubicBezTo>
                    <a:pt x="23413" y="26046"/>
                    <a:pt x="23825" y="25832"/>
                    <a:pt x="24318" y="25832"/>
                  </a:cubicBezTo>
                  <a:close/>
                  <a:moveTo>
                    <a:pt x="31341" y="0"/>
                  </a:moveTo>
                  <a:cubicBezTo>
                    <a:pt x="31271" y="0"/>
                    <a:pt x="31180" y="42"/>
                    <a:pt x="31083" y="99"/>
                  </a:cubicBezTo>
                  <a:cubicBezTo>
                    <a:pt x="30911" y="161"/>
                    <a:pt x="30886" y="310"/>
                    <a:pt x="30864" y="460"/>
                  </a:cubicBezTo>
                  <a:cubicBezTo>
                    <a:pt x="30735" y="284"/>
                    <a:pt x="30601" y="188"/>
                    <a:pt x="30458" y="188"/>
                  </a:cubicBezTo>
                  <a:cubicBezTo>
                    <a:pt x="30340" y="188"/>
                    <a:pt x="30215" y="254"/>
                    <a:pt x="30083" y="397"/>
                  </a:cubicBezTo>
                  <a:cubicBezTo>
                    <a:pt x="29993" y="228"/>
                    <a:pt x="29872" y="174"/>
                    <a:pt x="29740" y="174"/>
                  </a:cubicBezTo>
                  <a:cubicBezTo>
                    <a:pt x="29634" y="174"/>
                    <a:pt x="29519" y="209"/>
                    <a:pt x="29407" y="248"/>
                  </a:cubicBezTo>
                  <a:cubicBezTo>
                    <a:pt x="29288" y="288"/>
                    <a:pt x="29218" y="375"/>
                    <a:pt x="29241" y="499"/>
                  </a:cubicBezTo>
                  <a:cubicBezTo>
                    <a:pt x="29283" y="658"/>
                    <a:pt x="29380" y="684"/>
                    <a:pt x="29488" y="684"/>
                  </a:cubicBezTo>
                  <a:cubicBezTo>
                    <a:pt x="29543" y="684"/>
                    <a:pt x="29601" y="677"/>
                    <a:pt x="29655" y="677"/>
                  </a:cubicBezTo>
                  <a:cubicBezTo>
                    <a:pt x="29675" y="677"/>
                    <a:pt x="29694" y="678"/>
                    <a:pt x="29713" y="681"/>
                  </a:cubicBezTo>
                  <a:cubicBezTo>
                    <a:pt x="29840" y="917"/>
                    <a:pt x="30304" y="705"/>
                    <a:pt x="30287" y="1131"/>
                  </a:cubicBezTo>
                  <a:cubicBezTo>
                    <a:pt x="30193" y="1193"/>
                    <a:pt x="30099" y="1263"/>
                    <a:pt x="30004" y="1327"/>
                  </a:cubicBezTo>
                  <a:lnTo>
                    <a:pt x="29832" y="1327"/>
                  </a:lnTo>
                  <a:cubicBezTo>
                    <a:pt x="29815" y="1225"/>
                    <a:pt x="29825" y="1106"/>
                    <a:pt x="29785" y="1011"/>
                  </a:cubicBezTo>
                  <a:cubicBezTo>
                    <a:pt x="29759" y="952"/>
                    <a:pt x="29728" y="923"/>
                    <a:pt x="29699" y="923"/>
                  </a:cubicBezTo>
                  <a:cubicBezTo>
                    <a:pt x="29666" y="923"/>
                    <a:pt x="29636" y="961"/>
                    <a:pt x="29619" y="1036"/>
                  </a:cubicBezTo>
                  <a:cubicBezTo>
                    <a:pt x="29553" y="1091"/>
                    <a:pt x="29494" y="1207"/>
                    <a:pt x="29423" y="1207"/>
                  </a:cubicBezTo>
                  <a:cubicBezTo>
                    <a:pt x="29383" y="1207"/>
                    <a:pt x="29339" y="1171"/>
                    <a:pt x="29288" y="1066"/>
                  </a:cubicBezTo>
                  <a:cubicBezTo>
                    <a:pt x="29251" y="992"/>
                    <a:pt x="29180" y="967"/>
                    <a:pt x="29101" y="967"/>
                  </a:cubicBezTo>
                  <a:cubicBezTo>
                    <a:pt x="29080" y="967"/>
                    <a:pt x="29058" y="969"/>
                    <a:pt x="29037" y="972"/>
                  </a:cubicBezTo>
                  <a:cubicBezTo>
                    <a:pt x="29012" y="964"/>
                    <a:pt x="28982" y="949"/>
                    <a:pt x="28957" y="942"/>
                  </a:cubicBezTo>
                  <a:cubicBezTo>
                    <a:pt x="28902" y="885"/>
                    <a:pt x="28800" y="830"/>
                    <a:pt x="28800" y="775"/>
                  </a:cubicBezTo>
                  <a:cubicBezTo>
                    <a:pt x="28806" y="618"/>
                    <a:pt x="28789" y="475"/>
                    <a:pt x="28665" y="475"/>
                  </a:cubicBezTo>
                  <a:cubicBezTo>
                    <a:pt x="28629" y="475"/>
                    <a:pt x="28582" y="487"/>
                    <a:pt x="28525" y="516"/>
                  </a:cubicBezTo>
                  <a:cubicBezTo>
                    <a:pt x="28256" y="641"/>
                    <a:pt x="28509" y="800"/>
                    <a:pt x="28557" y="932"/>
                  </a:cubicBezTo>
                  <a:lnTo>
                    <a:pt x="28383" y="942"/>
                  </a:lnTo>
                  <a:cubicBezTo>
                    <a:pt x="28290" y="883"/>
                    <a:pt x="28211" y="851"/>
                    <a:pt x="28149" y="851"/>
                  </a:cubicBezTo>
                  <a:cubicBezTo>
                    <a:pt x="28044" y="851"/>
                    <a:pt x="27988" y="942"/>
                    <a:pt x="27997" y="1146"/>
                  </a:cubicBezTo>
                  <a:cubicBezTo>
                    <a:pt x="27913" y="1218"/>
                    <a:pt x="27840" y="1270"/>
                    <a:pt x="27777" y="1270"/>
                  </a:cubicBezTo>
                  <a:cubicBezTo>
                    <a:pt x="27709" y="1270"/>
                    <a:pt x="27653" y="1212"/>
                    <a:pt x="27604" y="1059"/>
                  </a:cubicBezTo>
                  <a:cubicBezTo>
                    <a:pt x="27560" y="918"/>
                    <a:pt x="27497" y="847"/>
                    <a:pt x="27427" y="847"/>
                  </a:cubicBezTo>
                  <a:cubicBezTo>
                    <a:pt x="27360" y="847"/>
                    <a:pt x="27286" y="912"/>
                    <a:pt x="27217" y="1044"/>
                  </a:cubicBezTo>
                  <a:cubicBezTo>
                    <a:pt x="27178" y="1085"/>
                    <a:pt x="27134" y="1097"/>
                    <a:pt x="27087" y="1097"/>
                  </a:cubicBezTo>
                  <a:cubicBezTo>
                    <a:pt x="27015" y="1097"/>
                    <a:pt x="26936" y="1067"/>
                    <a:pt x="26863" y="1067"/>
                  </a:cubicBezTo>
                  <a:cubicBezTo>
                    <a:pt x="26812" y="1067"/>
                    <a:pt x="26764" y="1081"/>
                    <a:pt x="26722" y="1131"/>
                  </a:cubicBezTo>
                  <a:cubicBezTo>
                    <a:pt x="26734" y="1128"/>
                    <a:pt x="26746" y="1127"/>
                    <a:pt x="26757" y="1127"/>
                  </a:cubicBezTo>
                  <a:cubicBezTo>
                    <a:pt x="26785" y="1127"/>
                    <a:pt x="26810" y="1133"/>
                    <a:pt x="26832" y="1138"/>
                  </a:cubicBezTo>
                  <a:cubicBezTo>
                    <a:pt x="26792" y="1138"/>
                    <a:pt x="26762" y="1131"/>
                    <a:pt x="26722" y="1131"/>
                  </a:cubicBezTo>
                  <a:cubicBezTo>
                    <a:pt x="26471" y="1225"/>
                    <a:pt x="26556" y="1374"/>
                    <a:pt x="26660" y="1531"/>
                  </a:cubicBezTo>
                  <a:cubicBezTo>
                    <a:pt x="26620" y="1603"/>
                    <a:pt x="26556" y="1626"/>
                    <a:pt x="26478" y="1633"/>
                  </a:cubicBezTo>
                  <a:cubicBezTo>
                    <a:pt x="26414" y="1626"/>
                    <a:pt x="26304" y="1633"/>
                    <a:pt x="26304" y="1610"/>
                  </a:cubicBezTo>
                  <a:cubicBezTo>
                    <a:pt x="26249" y="1335"/>
                    <a:pt x="26150" y="1248"/>
                    <a:pt x="26030" y="1248"/>
                  </a:cubicBezTo>
                  <a:cubicBezTo>
                    <a:pt x="25895" y="1248"/>
                    <a:pt x="25735" y="1358"/>
                    <a:pt x="25581" y="1437"/>
                  </a:cubicBezTo>
                  <a:cubicBezTo>
                    <a:pt x="25486" y="1452"/>
                    <a:pt x="25384" y="1429"/>
                    <a:pt x="25305" y="1524"/>
                  </a:cubicBezTo>
                  <a:cubicBezTo>
                    <a:pt x="25148" y="1556"/>
                    <a:pt x="24989" y="1593"/>
                    <a:pt x="24833" y="1633"/>
                  </a:cubicBezTo>
                  <a:cubicBezTo>
                    <a:pt x="24619" y="1697"/>
                    <a:pt x="24407" y="1752"/>
                    <a:pt x="24194" y="1822"/>
                  </a:cubicBezTo>
                  <a:cubicBezTo>
                    <a:pt x="23990" y="1894"/>
                    <a:pt x="23895" y="2003"/>
                    <a:pt x="24062" y="2208"/>
                  </a:cubicBezTo>
                  <a:lnTo>
                    <a:pt x="24062" y="2294"/>
                  </a:lnTo>
                  <a:cubicBezTo>
                    <a:pt x="23934" y="2382"/>
                    <a:pt x="23808" y="2440"/>
                    <a:pt x="23673" y="2440"/>
                  </a:cubicBezTo>
                  <a:cubicBezTo>
                    <a:pt x="23589" y="2440"/>
                    <a:pt x="23501" y="2418"/>
                    <a:pt x="23408" y="2366"/>
                  </a:cubicBezTo>
                  <a:cubicBezTo>
                    <a:pt x="23372" y="2346"/>
                    <a:pt x="23330" y="2338"/>
                    <a:pt x="23289" y="2338"/>
                  </a:cubicBezTo>
                  <a:cubicBezTo>
                    <a:pt x="23165" y="2338"/>
                    <a:pt x="23040" y="2413"/>
                    <a:pt x="23070" y="2483"/>
                  </a:cubicBezTo>
                  <a:cubicBezTo>
                    <a:pt x="23234" y="2893"/>
                    <a:pt x="22849" y="2759"/>
                    <a:pt x="22722" y="2869"/>
                  </a:cubicBezTo>
                  <a:cubicBezTo>
                    <a:pt x="22610" y="2869"/>
                    <a:pt x="22483" y="2810"/>
                    <a:pt x="22371" y="2810"/>
                  </a:cubicBezTo>
                  <a:cubicBezTo>
                    <a:pt x="22271" y="2810"/>
                    <a:pt x="22184" y="2857"/>
                    <a:pt x="22132" y="3035"/>
                  </a:cubicBezTo>
                  <a:cubicBezTo>
                    <a:pt x="22035" y="2983"/>
                    <a:pt x="21959" y="2961"/>
                    <a:pt x="21897" y="2961"/>
                  </a:cubicBezTo>
                  <a:cubicBezTo>
                    <a:pt x="21680" y="2961"/>
                    <a:pt x="21644" y="3233"/>
                    <a:pt x="21479" y="3405"/>
                  </a:cubicBezTo>
                  <a:cubicBezTo>
                    <a:pt x="21339" y="3550"/>
                    <a:pt x="21080" y="3755"/>
                    <a:pt x="20783" y="3755"/>
                  </a:cubicBezTo>
                  <a:cubicBezTo>
                    <a:pt x="20677" y="3755"/>
                    <a:pt x="20566" y="3728"/>
                    <a:pt x="20455" y="3664"/>
                  </a:cubicBezTo>
                  <a:cubicBezTo>
                    <a:pt x="20434" y="3655"/>
                    <a:pt x="20410" y="3650"/>
                    <a:pt x="20387" y="3650"/>
                  </a:cubicBezTo>
                  <a:cubicBezTo>
                    <a:pt x="20334" y="3650"/>
                    <a:pt x="20281" y="3678"/>
                    <a:pt x="20258" y="3744"/>
                  </a:cubicBezTo>
                  <a:cubicBezTo>
                    <a:pt x="20235" y="3814"/>
                    <a:pt x="20266" y="3870"/>
                    <a:pt x="20330" y="3901"/>
                  </a:cubicBezTo>
                  <a:cubicBezTo>
                    <a:pt x="20455" y="3955"/>
                    <a:pt x="20574" y="4020"/>
                    <a:pt x="20472" y="4184"/>
                  </a:cubicBezTo>
                  <a:cubicBezTo>
                    <a:pt x="20436" y="4243"/>
                    <a:pt x="20397" y="4261"/>
                    <a:pt x="20355" y="4261"/>
                  </a:cubicBezTo>
                  <a:cubicBezTo>
                    <a:pt x="20284" y="4261"/>
                    <a:pt x="20206" y="4209"/>
                    <a:pt x="20131" y="4209"/>
                  </a:cubicBezTo>
                  <a:cubicBezTo>
                    <a:pt x="20011" y="4114"/>
                    <a:pt x="19914" y="4074"/>
                    <a:pt x="19835" y="4074"/>
                  </a:cubicBezTo>
                  <a:cubicBezTo>
                    <a:pt x="19650" y="4074"/>
                    <a:pt x="19556" y="4286"/>
                    <a:pt x="19463" y="4507"/>
                  </a:cubicBezTo>
                  <a:cubicBezTo>
                    <a:pt x="19432" y="4569"/>
                    <a:pt x="19400" y="4634"/>
                    <a:pt x="19361" y="4696"/>
                  </a:cubicBezTo>
                  <a:cubicBezTo>
                    <a:pt x="19221" y="4683"/>
                    <a:pt x="19056" y="4570"/>
                    <a:pt x="18916" y="4570"/>
                  </a:cubicBezTo>
                  <a:cubicBezTo>
                    <a:pt x="18810" y="4570"/>
                    <a:pt x="18717" y="4634"/>
                    <a:pt x="18660" y="4853"/>
                  </a:cubicBezTo>
                  <a:cubicBezTo>
                    <a:pt x="18654" y="4865"/>
                    <a:pt x="18597" y="4876"/>
                    <a:pt x="18545" y="4876"/>
                  </a:cubicBezTo>
                  <a:cubicBezTo>
                    <a:pt x="18524" y="4876"/>
                    <a:pt x="18503" y="4874"/>
                    <a:pt x="18488" y="4870"/>
                  </a:cubicBezTo>
                  <a:cubicBezTo>
                    <a:pt x="18319" y="4821"/>
                    <a:pt x="18181" y="4795"/>
                    <a:pt x="18069" y="4795"/>
                  </a:cubicBezTo>
                  <a:cubicBezTo>
                    <a:pt x="17744" y="4795"/>
                    <a:pt x="17633" y="5013"/>
                    <a:pt x="17620" y="5539"/>
                  </a:cubicBezTo>
                  <a:cubicBezTo>
                    <a:pt x="17496" y="5391"/>
                    <a:pt x="17374" y="5333"/>
                    <a:pt x="17254" y="5333"/>
                  </a:cubicBezTo>
                  <a:cubicBezTo>
                    <a:pt x="17093" y="5333"/>
                    <a:pt x="16935" y="5436"/>
                    <a:pt x="16778" y="5561"/>
                  </a:cubicBezTo>
                  <a:cubicBezTo>
                    <a:pt x="16758" y="5565"/>
                    <a:pt x="16737" y="5567"/>
                    <a:pt x="16716" y="5567"/>
                  </a:cubicBezTo>
                  <a:cubicBezTo>
                    <a:pt x="16651" y="5567"/>
                    <a:pt x="16582" y="5553"/>
                    <a:pt x="16518" y="5553"/>
                  </a:cubicBezTo>
                  <a:cubicBezTo>
                    <a:pt x="16435" y="5553"/>
                    <a:pt x="16361" y="5576"/>
                    <a:pt x="16315" y="5680"/>
                  </a:cubicBezTo>
                  <a:cubicBezTo>
                    <a:pt x="16203" y="5924"/>
                    <a:pt x="16504" y="5909"/>
                    <a:pt x="16581" y="6034"/>
                  </a:cubicBezTo>
                  <a:cubicBezTo>
                    <a:pt x="16574" y="6066"/>
                    <a:pt x="16574" y="6098"/>
                    <a:pt x="16566" y="6128"/>
                  </a:cubicBezTo>
                  <a:cubicBezTo>
                    <a:pt x="16439" y="6153"/>
                    <a:pt x="16298" y="6098"/>
                    <a:pt x="16196" y="6232"/>
                  </a:cubicBezTo>
                  <a:cubicBezTo>
                    <a:pt x="15850" y="6491"/>
                    <a:pt x="15353" y="6459"/>
                    <a:pt x="15039" y="6790"/>
                  </a:cubicBezTo>
                  <a:cubicBezTo>
                    <a:pt x="14676" y="6814"/>
                    <a:pt x="14378" y="6901"/>
                    <a:pt x="14448" y="7373"/>
                  </a:cubicBezTo>
                  <a:cubicBezTo>
                    <a:pt x="14337" y="7425"/>
                    <a:pt x="14265" y="7531"/>
                    <a:pt x="14127" y="7531"/>
                  </a:cubicBezTo>
                  <a:cubicBezTo>
                    <a:pt x="14098" y="7531"/>
                    <a:pt x="14066" y="7526"/>
                    <a:pt x="14030" y="7515"/>
                  </a:cubicBezTo>
                  <a:cubicBezTo>
                    <a:pt x="13995" y="7506"/>
                    <a:pt x="13956" y="7502"/>
                    <a:pt x="13915" y="7502"/>
                  </a:cubicBezTo>
                  <a:cubicBezTo>
                    <a:pt x="13772" y="7502"/>
                    <a:pt x="13612" y="7557"/>
                    <a:pt x="13575" y="7680"/>
                  </a:cubicBezTo>
                  <a:cubicBezTo>
                    <a:pt x="13471" y="8027"/>
                    <a:pt x="13165" y="8018"/>
                    <a:pt x="12929" y="8144"/>
                  </a:cubicBezTo>
                  <a:cubicBezTo>
                    <a:pt x="12925" y="8144"/>
                    <a:pt x="12921" y="8144"/>
                    <a:pt x="12918" y="8144"/>
                  </a:cubicBezTo>
                  <a:cubicBezTo>
                    <a:pt x="12769" y="8144"/>
                    <a:pt x="12705" y="8295"/>
                    <a:pt x="12583" y="8348"/>
                  </a:cubicBezTo>
                  <a:cubicBezTo>
                    <a:pt x="12464" y="8322"/>
                    <a:pt x="12339" y="8268"/>
                    <a:pt x="12224" y="8268"/>
                  </a:cubicBezTo>
                  <a:cubicBezTo>
                    <a:pt x="12209" y="8268"/>
                    <a:pt x="12195" y="8269"/>
                    <a:pt x="12180" y="8271"/>
                  </a:cubicBezTo>
                  <a:cubicBezTo>
                    <a:pt x="12016" y="8286"/>
                    <a:pt x="11912" y="8443"/>
                    <a:pt x="12086" y="8554"/>
                  </a:cubicBezTo>
                  <a:cubicBezTo>
                    <a:pt x="12290" y="8696"/>
                    <a:pt x="12307" y="8925"/>
                    <a:pt x="12456" y="9082"/>
                  </a:cubicBezTo>
                  <a:cubicBezTo>
                    <a:pt x="12197" y="9082"/>
                    <a:pt x="12092" y="9468"/>
                    <a:pt x="11820" y="9468"/>
                  </a:cubicBezTo>
                  <a:cubicBezTo>
                    <a:pt x="11760" y="9468"/>
                    <a:pt x="11693" y="9450"/>
                    <a:pt x="11614" y="9405"/>
                  </a:cubicBezTo>
                  <a:cubicBezTo>
                    <a:pt x="11748" y="9278"/>
                    <a:pt x="12016" y="9191"/>
                    <a:pt x="11842" y="9002"/>
                  </a:cubicBezTo>
                  <a:cubicBezTo>
                    <a:pt x="11770" y="8927"/>
                    <a:pt x="11678" y="8892"/>
                    <a:pt x="11581" y="8892"/>
                  </a:cubicBezTo>
                  <a:cubicBezTo>
                    <a:pt x="11465" y="8892"/>
                    <a:pt x="11342" y="8941"/>
                    <a:pt x="11236" y="9027"/>
                  </a:cubicBezTo>
                  <a:cubicBezTo>
                    <a:pt x="11086" y="9144"/>
                    <a:pt x="11119" y="9350"/>
                    <a:pt x="11024" y="9492"/>
                  </a:cubicBezTo>
                  <a:cubicBezTo>
                    <a:pt x="10843" y="9507"/>
                    <a:pt x="10741" y="9601"/>
                    <a:pt x="10731" y="9775"/>
                  </a:cubicBezTo>
                  <a:cubicBezTo>
                    <a:pt x="10535" y="9932"/>
                    <a:pt x="10338" y="10089"/>
                    <a:pt x="10149" y="10247"/>
                  </a:cubicBezTo>
                  <a:lnTo>
                    <a:pt x="10142" y="10247"/>
                  </a:lnTo>
                  <a:cubicBezTo>
                    <a:pt x="9921" y="10380"/>
                    <a:pt x="9701" y="10506"/>
                    <a:pt x="9480" y="10640"/>
                  </a:cubicBezTo>
                  <a:cubicBezTo>
                    <a:pt x="9386" y="10672"/>
                    <a:pt x="9393" y="10750"/>
                    <a:pt x="9393" y="10829"/>
                  </a:cubicBezTo>
                  <a:cubicBezTo>
                    <a:pt x="9331" y="10931"/>
                    <a:pt x="9259" y="11026"/>
                    <a:pt x="9189" y="11120"/>
                  </a:cubicBezTo>
                  <a:cubicBezTo>
                    <a:pt x="8929" y="11239"/>
                    <a:pt x="8700" y="11389"/>
                    <a:pt x="8615" y="11687"/>
                  </a:cubicBezTo>
                  <a:cubicBezTo>
                    <a:pt x="8464" y="11766"/>
                    <a:pt x="8536" y="12050"/>
                    <a:pt x="8354" y="12050"/>
                  </a:cubicBezTo>
                  <a:cubicBezTo>
                    <a:pt x="7835" y="12065"/>
                    <a:pt x="7614" y="12490"/>
                    <a:pt x="7283" y="12766"/>
                  </a:cubicBezTo>
                  <a:cubicBezTo>
                    <a:pt x="7056" y="12947"/>
                    <a:pt x="6828" y="13129"/>
                    <a:pt x="6591" y="13308"/>
                  </a:cubicBezTo>
                  <a:cubicBezTo>
                    <a:pt x="6585" y="13308"/>
                    <a:pt x="6579" y="13308"/>
                    <a:pt x="6573" y="13308"/>
                  </a:cubicBezTo>
                  <a:cubicBezTo>
                    <a:pt x="6388" y="13308"/>
                    <a:pt x="6289" y="13417"/>
                    <a:pt x="6244" y="13562"/>
                  </a:cubicBezTo>
                  <a:cubicBezTo>
                    <a:pt x="6189" y="13601"/>
                    <a:pt x="6149" y="13648"/>
                    <a:pt x="6127" y="13703"/>
                  </a:cubicBezTo>
                  <a:cubicBezTo>
                    <a:pt x="5734" y="13907"/>
                    <a:pt x="5299" y="14081"/>
                    <a:pt x="5157" y="14569"/>
                  </a:cubicBezTo>
                  <a:cubicBezTo>
                    <a:pt x="4906" y="14725"/>
                    <a:pt x="4732" y="14924"/>
                    <a:pt x="4779" y="15245"/>
                  </a:cubicBezTo>
                  <a:cubicBezTo>
                    <a:pt x="4746" y="15254"/>
                    <a:pt x="4707" y="15255"/>
                    <a:pt x="4667" y="15255"/>
                  </a:cubicBezTo>
                  <a:cubicBezTo>
                    <a:pt x="4653" y="15255"/>
                    <a:pt x="4639" y="15255"/>
                    <a:pt x="4626" y="15255"/>
                  </a:cubicBezTo>
                  <a:cubicBezTo>
                    <a:pt x="4505" y="15255"/>
                    <a:pt x="4389" y="15266"/>
                    <a:pt x="4411" y="15466"/>
                  </a:cubicBezTo>
                  <a:cubicBezTo>
                    <a:pt x="4441" y="15765"/>
                    <a:pt x="4316" y="15869"/>
                    <a:pt x="4041" y="15899"/>
                  </a:cubicBezTo>
                  <a:cubicBezTo>
                    <a:pt x="3717" y="15938"/>
                    <a:pt x="3646" y="16190"/>
                    <a:pt x="3638" y="16458"/>
                  </a:cubicBezTo>
                  <a:cubicBezTo>
                    <a:pt x="3638" y="16667"/>
                    <a:pt x="3749" y="16690"/>
                    <a:pt x="3874" y="16690"/>
                  </a:cubicBezTo>
                  <a:cubicBezTo>
                    <a:pt x="3910" y="16690"/>
                    <a:pt x="3947" y="16688"/>
                    <a:pt x="3984" y="16688"/>
                  </a:cubicBezTo>
                  <a:cubicBezTo>
                    <a:pt x="4026" y="16688"/>
                    <a:pt x="4067" y="16691"/>
                    <a:pt x="4103" y="16702"/>
                  </a:cubicBezTo>
                  <a:lnTo>
                    <a:pt x="4103" y="16876"/>
                  </a:lnTo>
                  <a:cubicBezTo>
                    <a:pt x="3946" y="16938"/>
                    <a:pt x="3797" y="17002"/>
                    <a:pt x="3638" y="17072"/>
                  </a:cubicBezTo>
                  <a:cubicBezTo>
                    <a:pt x="3608" y="17076"/>
                    <a:pt x="3578" y="17078"/>
                    <a:pt x="3547" y="17078"/>
                  </a:cubicBezTo>
                  <a:cubicBezTo>
                    <a:pt x="3450" y="17078"/>
                    <a:pt x="3352" y="17062"/>
                    <a:pt x="3257" y="17062"/>
                  </a:cubicBezTo>
                  <a:cubicBezTo>
                    <a:pt x="3154" y="17062"/>
                    <a:pt x="3054" y="17081"/>
                    <a:pt x="2962" y="17159"/>
                  </a:cubicBezTo>
                  <a:cubicBezTo>
                    <a:pt x="2882" y="17127"/>
                    <a:pt x="2867" y="17057"/>
                    <a:pt x="2875" y="16985"/>
                  </a:cubicBezTo>
                  <a:cubicBezTo>
                    <a:pt x="3151" y="16915"/>
                    <a:pt x="3088" y="16615"/>
                    <a:pt x="3237" y="16466"/>
                  </a:cubicBezTo>
                  <a:cubicBezTo>
                    <a:pt x="3292" y="16403"/>
                    <a:pt x="3324" y="16324"/>
                    <a:pt x="3237" y="16254"/>
                  </a:cubicBezTo>
                  <a:cubicBezTo>
                    <a:pt x="3210" y="16233"/>
                    <a:pt x="3183" y="16225"/>
                    <a:pt x="3156" y="16225"/>
                  </a:cubicBezTo>
                  <a:cubicBezTo>
                    <a:pt x="3112" y="16225"/>
                    <a:pt x="3068" y="16247"/>
                    <a:pt x="3024" y="16277"/>
                  </a:cubicBezTo>
                  <a:cubicBezTo>
                    <a:pt x="2780" y="16458"/>
                    <a:pt x="2584" y="16679"/>
                    <a:pt x="2474" y="16970"/>
                  </a:cubicBezTo>
                  <a:lnTo>
                    <a:pt x="2482" y="16970"/>
                  </a:lnTo>
                  <a:cubicBezTo>
                    <a:pt x="2457" y="17002"/>
                    <a:pt x="2442" y="17025"/>
                    <a:pt x="2434" y="17050"/>
                  </a:cubicBezTo>
                  <a:cubicBezTo>
                    <a:pt x="2402" y="17065"/>
                    <a:pt x="2380" y="17087"/>
                    <a:pt x="2370" y="17127"/>
                  </a:cubicBezTo>
                  <a:cubicBezTo>
                    <a:pt x="2348" y="17229"/>
                    <a:pt x="2427" y="17293"/>
                    <a:pt x="2512" y="17316"/>
                  </a:cubicBezTo>
                  <a:cubicBezTo>
                    <a:pt x="2536" y="17323"/>
                    <a:pt x="2560" y="17327"/>
                    <a:pt x="2582" y="17327"/>
                  </a:cubicBezTo>
                  <a:cubicBezTo>
                    <a:pt x="2632" y="17327"/>
                    <a:pt x="2672" y="17309"/>
                    <a:pt x="2693" y="17276"/>
                  </a:cubicBezTo>
                  <a:cubicBezTo>
                    <a:pt x="2741" y="17293"/>
                    <a:pt x="2773" y="17316"/>
                    <a:pt x="2780" y="17356"/>
                  </a:cubicBezTo>
                  <a:lnTo>
                    <a:pt x="2773" y="17363"/>
                  </a:lnTo>
                  <a:cubicBezTo>
                    <a:pt x="2653" y="17426"/>
                    <a:pt x="2668" y="17790"/>
                    <a:pt x="2525" y="17790"/>
                  </a:cubicBezTo>
                  <a:cubicBezTo>
                    <a:pt x="2469" y="17790"/>
                    <a:pt x="2390" y="17734"/>
                    <a:pt x="2268" y="17584"/>
                  </a:cubicBezTo>
                  <a:cubicBezTo>
                    <a:pt x="2267" y="17583"/>
                    <a:pt x="2265" y="17583"/>
                    <a:pt x="2262" y="17583"/>
                  </a:cubicBezTo>
                  <a:cubicBezTo>
                    <a:pt x="2246" y="17583"/>
                    <a:pt x="2201" y="17600"/>
                    <a:pt x="2174" y="17607"/>
                  </a:cubicBezTo>
                  <a:cubicBezTo>
                    <a:pt x="1686" y="17639"/>
                    <a:pt x="1614" y="17796"/>
                    <a:pt x="1813" y="18410"/>
                  </a:cubicBezTo>
                  <a:cubicBezTo>
                    <a:pt x="1694" y="18591"/>
                    <a:pt x="1552" y="18765"/>
                    <a:pt x="1458" y="18962"/>
                  </a:cubicBezTo>
                  <a:cubicBezTo>
                    <a:pt x="1403" y="19088"/>
                    <a:pt x="1403" y="19253"/>
                    <a:pt x="1567" y="19332"/>
                  </a:cubicBezTo>
                  <a:cubicBezTo>
                    <a:pt x="1601" y="19346"/>
                    <a:pt x="1630" y="19352"/>
                    <a:pt x="1656" y="19352"/>
                  </a:cubicBezTo>
                  <a:cubicBezTo>
                    <a:pt x="1759" y="19352"/>
                    <a:pt x="1810" y="19257"/>
                    <a:pt x="1868" y="19175"/>
                  </a:cubicBezTo>
                  <a:cubicBezTo>
                    <a:pt x="1977" y="18986"/>
                    <a:pt x="2087" y="18788"/>
                    <a:pt x="2198" y="18599"/>
                  </a:cubicBezTo>
                  <a:cubicBezTo>
                    <a:pt x="2211" y="18382"/>
                    <a:pt x="2131" y="18088"/>
                    <a:pt x="2419" y="18088"/>
                  </a:cubicBezTo>
                  <a:cubicBezTo>
                    <a:pt x="2464" y="18088"/>
                    <a:pt x="2519" y="18096"/>
                    <a:pt x="2584" y="18111"/>
                  </a:cubicBezTo>
                  <a:lnTo>
                    <a:pt x="2867" y="18017"/>
                  </a:lnTo>
                  <a:cubicBezTo>
                    <a:pt x="2947" y="18064"/>
                    <a:pt x="2962" y="18151"/>
                    <a:pt x="2977" y="18230"/>
                  </a:cubicBezTo>
                  <a:cubicBezTo>
                    <a:pt x="2954" y="18435"/>
                    <a:pt x="2860" y="18608"/>
                    <a:pt x="2765" y="18788"/>
                  </a:cubicBezTo>
                  <a:cubicBezTo>
                    <a:pt x="2733" y="18820"/>
                    <a:pt x="2693" y="18845"/>
                    <a:pt x="2654" y="18875"/>
                  </a:cubicBezTo>
                  <a:cubicBezTo>
                    <a:pt x="2315" y="19016"/>
                    <a:pt x="2276" y="19347"/>
                    <a:pt x="2191" y="19648"/>
                  </a:cubicBezTo>
                  <a:cubicBezTo>
                    <a:pt x="2040" y="19695"/>
                    <a:pt x="1890" y="19725"/>
                    <a:pt x="1749" y="19797"/>
                  </a:cubicBezTo>
                  <a:cubicBezTo>
                    <a:pt x="1490" y="19922"/>
                    <a:pt x="1331" y="20127"/>
                    <a:pt x="1340" y="20426"/>
                  </a:cubicBezTo>
                  <a:cubicBezTo>
                    <a:pt x="1348" y="20656"/>
                    <a:pt x="1437" y="20819"/>
                    <a:pt x="1688" y="20819"/>
                  </a:cubicBezTo>
                  <a:cubicBezTo>
                    <a:pt x="1695" y="20819"/>
                    <a:pt x="1702" y="20819"/>
                    <a:pt x="1709" y="20819"/>
                  </a:cubicBezTo>
                  <a:lnTo>
                    <a:pt x="1709" y="20819"/>
                  </a:lnTo>
                  <a:cubicBezTo>
                    <a:pt x="1679" y="20906"/>
                    <a:pt x="1647" y="21000"/>
                    <a:pt x="1607" y="21095"/>
                  </a:cubicBezTo>
                  <a:cubicBezTo>
                    <a:pt x="1589" y="21094"/>
                    <a:pt x="1572" y="21093"/>
                    <a:pt x="1554" y="21093"/>
                  </a:cubicBezTo>
                  <a:cubicBezTo>
                    <a:pt x="1509" y="21093"/>
                    <a:pt x="1462" y="21096"/>
                    <a:pt x="1418" y="21096"/>
                  </a:cubicBezTo>
                  <a:cubicBezTo>
                    <a:pt x="1277" y="21096"/>
                    <a:pt x="1150" y="21067"/>
                    <a:pt x="1112" y="20828"/>
                  </a:cubicBezTo>
                  <a:cubicBezTo>
                    <a:pt x="1101" y="20747"/>
                    <a:pt x="997" y="20666"/>
                    <a:pt x="916" y="20666"/>
                  </a:cubicBezTo>
                  <a:cubicBezTo>
                    <a:pt x="870" y="20666"/>
                    <a:pt x="832" y="20692"/>
                    <a:pt x="821" y="20757"/>
                  </a:cubicBezTo>
                  <a:cubicBezTo>
                    <a:pt x="789" y="20978"/>
                    <a:pt x="615" y="21087"/>
                    <a:pt x="520" y="21237"/>
                  </a:cubicBezTo>
                  <a:cubicBezTo>
                    <a:pt x="481" y="21237"/>
                    <a:pt x="450" y="21229"/>
                    <a:pt x="403" y="21229"/>
                  </a:cubicBezTo>
                  <a:cubicBezTo>
                    <a:pt x="190" y="21244"/>
                    <a:pt x="1" y="21410"/>
                    <a:pt x="8" y="21639"/>
                  </a:cubicBezTo>
                  <a:cubicBezTo>
                    <a:pt x="18" y="21843"/>
                    <a:pt x="135" y="22032"/>
                    <a:pt x="386" y="22047"/>
                  </a:cubicBezTo>
                  <a:cubicBezTo>
                    <a:pt x="411" y="22050"/>
                    <a:pt x="435" y="22052"/>
                    <a:pt x="457" y="22052"/>
                  </a:cubicBezTo>
                  <a:cubicBezTo>
                    <a:pt x="565" y="22052"/>
                    <a:pt x="652" y="22018"/>
                    <a:pt x="709" y="21953"/>
                  </a:cubicBezTo>
                  <a:cubicBezTo>
                    <a:pt x="828" y="22025"/>
                    <a:pt x="898" y="22166"/>
                    <a:pt x="876" y="22340"/>
                  </a:cubicBezTo>
                  <a:cubicBezTo>
                    <a:pt x="844" y="22560"/>
                    <a:pt x="895" y="22631"/>
                    <a:pt x="987" y="22631"/>
                  </a:cubicBezTo>
                  <a:cubicBezTo>
                    <a:pt x="1056" y="22631"/>
                    <a:pt x="1148" y="22591"/>
                    <a:pt x="1246" y="22544"/>
                  </a:cubicBezTo>
                  <a:cubicBezTo>
                    <a:pt x="1306" y="22544"/>
                    <a:pt x="1368" y="22531"/>
                    <a:pt x="1428" y="22531"/>
                  </a:cubicBezTo>
                  <a:cubicBezTo>
                    <a:pt x="1499" y="22531"/>
                    <a:pt x="1567" y="22550"/>
                    <a:pt x="1624" y="22631"/>
                  </a:cubicBezTo>
                  <a:cubicBezTo>
                    <a:pt x="1607" y="22654"/>
                    <a:pt x="1599" y="22686"/>
                    <a:pt x="1592" y="22709"/>
                  </a:cubicBezTo>
                  <a:lnTo>
                    <a:pt x="1418" y="22812"/>
                  </a:lnTo>
                  <a:cubicBezTo>
                    <a:pt x="1293" y="22897"/>
                    <a:pt x="1159" y="23017"/>
                    <a:pt x="1301" y="23151"/>
                  </a:cubicBezTo>
                  <a:cubicBezTo>
                    <a:pt x="1351" y="23199"/>
                    <a:pt x="1402" y="23219"/>
                    <a:pt x="1451" y="23219"/>
                  </a:cubicBezTo>
                  <a:cubicBezTo>
                    <a:pt x="1555" y="23219"/>
                    <a:pt x="1653" y="23130"/>
                    <a:pt x="1733" y="23024"/>
                  </a:cubicBezTo>
                  <a:lnTo>
                    <a:pt x="1820" y="22930"/>
                  </a:lnTo>
                  <a:cubicBezTo>
                    <a:pt x="1851" y="22897"/>
                    <a:pt x="1883" y="22860"/>
                    <a:pt x="1915" y="22828"/>
                  </a:cubicBezTo>
                  <a:cubicBezTo>
                    <a:pt x="1962" y="22820"/>
                    <a:pt x="2009" y="22803"/>
                    <a:pt x="2049" y="22803"/>
                  </a:cubicBezTo>
                  <a:cubicBezTo>
                    <a:pt x="2281" y="22812"/>
                    <a:pt x="2063" y="23169"/>
                    <a:pt x="2286" y="23169"/>
                  </a:cubicBezTo>
                  <a:cubicBezTo>
                    <a:pt x="2297" y="23169"/>
                    <a:pt x="2309" y="23168"/>
                    <a:pt x="2323" y="23166"/>
                  </a:cubicBezTo>
                  <a:cubicBezTo>
                    <a:pt x="2460" y="23144"/>
                    <a:pt x="2539" y="22944"/>
                    <a:pt x="2700" y="22944"/>
                  </a:cubicBezTo>
                  <a:cubicBezTo>
                    <a:pt x="2706" y="22944"/>
                    <a:pt x="2712" y="22944"/>
                    <a:pt x="2718" y="22945"/>
                  </a:cubicBezTo>
                  <a:cubicBezTo>
                    <a:pt x="2788" y="23056"/>
                    <a:pt x="2890" y="23119"/>
                    <a:pt x="3024" y="23126"/>
                  </a:cubicBezTo>
                  <a:cubicBezTo>
                    <a:pt x="2984" y="23151"/>
                    <a:pt x="2954" y="23166"/>
                    <a:pt x="2962" y="23190"/>
                  </a:cubicBezTo>
                  <a:cubicBezTo>
                    <a:pt x="2852" y="23221"/>
                    <a:pt x="2701" y="23253"/>
                    <a:pt x="2718" y="23379"/>
                  </a:cubicBezTo>
                  <a:cubicBezTo>
                    <a:pt x="2727" y="23473"/>
                    <a:pt x="2800" y="23498"/>
                    <a:pt x="2874" y="23498"/>
                  </a:cubicBezTo>
                  <a:cubicBezTo>
                    <a:pt x="2917" y="23498"/>
                    <a:pt x="2962" y="23490"/>
                    <a:pt x="2994" y="23481"/>
                  </a:cubicBezTo>
                  <a:cubicBezTo>
                    <a:pt x="3474" y="23323"/>
                    <a:pt x="3976" y="23221"/>
                    <a:pt x="4394" y="22922"/>
                  </a:cubicBezTo>
                  <a:lnTo>
                    <a:pt x="4401" y="22914"/>
                  </a:lnTo>
                  <a:cubicBezTo>
                    <a:pt x="4638" y="22701"/>
                    <a:pt x="4827" y="22418"/>
                    <a:pt x="5167" y="22348"/>
                  </a:cubicBezTo>
                  <a:lnTo>
                    <a:pt x="5316" y="22348"/>
                  </a:lnTo>
                  <a:cubicBezTo>
                    <a:pt x="5308" y="22410"/>
                    <a:pt x="5316" y="22465"/>
                    <a:pt x="5323" y="22529"/>
                  </a:cubicBezTo>
                  <a:cubicBezTo>
                    <a:pt x="5330" y="22651"/>
                    <a:pt x="5389" y="22714"/>
                    <a:pt x="5500" y="22714"/>
                  </a:cubicBezTo>
                  <a:cubicBezTo>
                    <a:pt x="5519" y="22714"/>
                    <a:pt x="5538" y="22712"/>
                    <a:pt x="5560" y="22709"/>
                  </a:cubicBezTo>
                  <a:cubicBezTo>
                    <a:pt x="5709" y="22646"/>
                    <a:pt x="5819" y="22537"/>
                    <a:pt x="5781" y="22378"/>
                  </a:cubicBezTo>
                  <a:cubicBezTo>
                    <a:pt x="5771" y="22340"/>
                    <a:pt x="5764" y="22308"/>
                    <a:pt x="5749" y="22276"/>
                  </a:cubicBezTo>
                  <a:cubicBezTo>
                    <a:pt x="5843" y="22246"/>
                    <a:pt x="5945" y="22206"/>
                    <a:pt x="6040" y="22159"/>
                  </a:cubicBezTo>
                  <a:cubicBezTo>
                    <a:pt x="6370" y="22032"/>
                    <a:pt x="6701" y="21905"/>
                    <a:pt x="7032" y="21781"/>
                  </a:cubicBezTo>
                  <a:cubicBezTo>
                    <a:pt x="7119" y="21875"/>
                    <a:pt x="7253" y="21868"/>
                    <a:pt x="7370" y="21875"/>
                  </a:cubicBezTo>
                  <a:cubicBezTo>
                    <a:pt x="7476" y="21886"/>
                    <a:pt x="7580" y="21891"/>
                    <a:pt x="7685" y="21891"/>
                  </a:cubicBezTo>
                  <a:cubicBezTo>
                    <a:pt x="7805" y="21891"/>
                    <a:pt x="7926" y="21884"/>
                    <a:pt x="8048" y="21868"/>
                  </a:cubicBezTo>
                  <a:lnTo>
                    <a:pt x="8048" y="21868"/>
                  </a:lnTo>
                  <a:lnTo>
                    <a:pt x="7370" y="22246"/>
                  </a:lnTo>
                  <a:cubicBezTo>
                    <a:pt x="7307" y="22246"/>
                    <a:pt x="7245" y="22253"/>
                    <a:pt x="7181" y="22253"/>
                  </a:cubicBezTo>
                  <a:cubicBezTo>
                    <a:pt x="7154" y="22246"/>
                    <a:pt x="7129" y="22242"/>
                    <a:pt x="7104" y="22242"/>
                  </a:cubicBezTo>
                  <a:cubicBezTo>
                    <a:pt x="6997" y="22242"/>
                    <a:pt x="6906" y="22303"/>
                    <a:pt x="6803" y="22348"/>
                  </a:cubicBezTo>
                  <a:cubicBezTo>
                    <a:pt x="6741" y="22348"/>
                    <a:pt x="6678" y="22348"/>
                    <a:pt x="6614" y="22340"/>
                  </a:cubicBezTo>
                  <a:cubicBezTo>
                    <a:pt x="6552" y="22316"/>
                    <a:pt x="6497" y="22308"/>
                    <a:pt x="6457" y="22308"/>
                  </a:cubicBezTo>
                  <a:cubicBezTo>
                    <a:pt x="6465" y="22276"/>
                    <a:pt x="6480" y="22236"/>
                    <a:pt x="6489" y="22206"/>
                  </a:cubicBezTo>
                  <a:cubicBezTo>
                    <a:pt x="6449" y="22185"/>
                    <a:pt x="6396" y="22148"/>
                    <a:pt x="6363" y="22148"/>
                  </a:cubicBezTo>
                  <a:cubicBezTo>
                    <a:pt x="6357" y="22148"/>
                    <a:pt x="6352" y="22149"/>
                    <a:pt x="6348" y="22151"/>
                  </a:cubicBezTo>
                  <a:cubicBezTo>
                    <a:pt x="6308" y="22159"/>
                    <a:pt x="6291" y="22236"/>
                    <a:pt x="6276" y="22293"/>
                  </a:cubicBezTo>
                  <a:cubicBezTo>
                    <a:pt x="6300" y="22300"/>
                    <a:pt x="6331" y="22323"/>
                    <a:pt x="6355" y="22331"/>
                  </a:cubicBezTo>
                  <a:cubicBezTo>
                    <a:pt x="6244" y="22402"/>
                    <a:pt x="6196" y="22576"/>
                    <a:pt x="6102" y="22671"/>
                  </a:cubicBezTo>
                  <a:cubicBezTo>
                    <a:pt x="6079" y="22686"/>
                    <a:pt x="6055" y="22701"/>
                    <a:pt x="6024" y="22726"/>
                  </a:cubicBezTo>
                  <a:cubicBezTo>
                    <a:pt x="5905" y="22780"/>
                    <a:pt x="5858" y="22882"/>
                    <a:pt x="5828" y="23001"/>
                  </a:cubicBezTo>
                  <a:cubicBezTo>
                    <a:pt x="5764" y="23009"/>
                    <a:pt x="5686" y="22992"/>
                    <a:pt x="5647" y="23032"/>
                  </a:cubicBezTo>
                  <a:cubicBezTo>
                    <a:pt x="5422" y="23219"/>
                    <a:pt x="5204" y="23356"/>
                    <a:pt x="4927" y="23356"/>
                  </a:cubicBezTo>
                  <a:cubicBezTo>
                    <a:pt x="4912" y="23356"/>
                    <a:pt x="4898" y="23355"/>
                    <a:pt x="4883" y="23355"/>
                  </a:cubicBezTo>
                  <a:cubicBezTo>
                    <a:pt x="4906" y="23332"/>
                    <a:pt x="4921" y="23292"/>
                    <a:pt x="4921" y="23253"/>
                  </a:cubicBezTo>
                  <a:cubicBezTo>
                    <a:pt x="4930" y="23071"/>
                    <a:pt x="4844" y="22992"/>
                    <a:pt x="4677" y="22977"/>
                  </a:cubicBezTo>
                  <a:cubicBezTo>
                    <a:pt x="4543" y="22984"/>
                    <a:pt x="4449" y="23064"/>
                    <a:pt x="4473" y="23190"/>
                  </a:cubicBezTo>
                  <a:cubicBezTo>
                    <a:pt x="4481" y="23238"/>
                    <a:pt x="4496" y="23275"/>
                    <a:pt x="4520" y="23308"/>
                  </a:cubicBezTo>
                  <a:cubicBezTo>
                    <a:pt x="4364" y="23323"/>
                    <a:pt x="4190" y="23394"/>
                    <a:pt x="4197" y="23576"/>
                  </a:cubicBezTo>
                  <a:cubicBezTo>
                    <a:pt x="4203" y="23764"/>
                    <a:pt x="4318" y="23838"/>
                    <a:pt x="4472" y="23838"/>
                  </a:cubicBezTo>
                  <a:cubicBezTo>
                    <a:pt x="4543" y="23838"/>
                    <a:pt x="4622" y="23822"/>
                    <a:pt x="4702" y="23795"/>
                  </a:cubicBezTo>
                  <a:cubicBezTo>
                    <a:pt x="4733" y="23785"/>
                    <a:pt x="4768" y="23781"/>
                    <a:pt x="4805" y="23781"/>
                  </a:cubicBezTo>
                  <a:cubicBezTo>
                    <a:pt x="4849" y="23781"/>
                    <a:pt x="4894" y="23787"/>
                    <a:pt x="4938" y="23795"/>
                  </a:cubicBezTo>
                  <a:cubicBezTo>
                    <a:pt x="5087" y="23835"/>
                    <a:pt x="5237" y="23852"/>
                    <a:pt x="5378" y="23852"/>
                  </a:cubicBezTo>
                  <a:cubicBezTo>
                    <a:pt x="5403" y="23899"/>
                    <a:pt x="5418" y="23961"/>
                    <a:pt x="5450" y="23969"/>
                  </a:cubicBezTo>
                  <a:cubicBezTo>
                    <a:pt x="5457" y="23972"/>
                    <a:pt x="5466" y="23973"/>
                    <a:pt x="5475" y="23973"/>
                  </a:cubicBezTo>
                  <a:cubicBezTo>
                    <a:pt x="5517" y="23973"/>
                    <a:pt x="5578" y="23948"/>
                    <a:pt x="5592" y="23922"/>
                  </a:cubicBezTo>
                  <a:cubicBezTo>
                    <a:pt x="5599" y="23889"/>
                    <a:pt x="5607" y="23867"/>
                    <a:pt x="5599" y="23842"/>
                  </a:cubicBezTo>
                  <a:cubicBezTo>
                    <a:pt x="5811" y="23820"/>
                    <a:pt x="6017" y="23772"/>
                    <a:pt x="6229" y="23718"/>
                  </a:cubicBezTo>
                  <a:lnTo>
                    <a:pt x="6229" y="23718"/>
                  </a:lnTo>
                  <a:cubicBezTo>
                    <a:pt x="6221" y="23725"/>
                    <a:pt x="6221" y="23733"/>
                    <a:pt x="6221" y="23748"/>
                  </a:cubicBezTo>
                  <a:cubicBezTo>
                    <a:pt x="6221" y="23859"/>
                    <a:pt x="6244" y="23976"/>
                    <a:pt x="6395" y="23984"/>
                  </a:cubicBezTo>
                  <a:cubicBezTo>
                    <a:pt x="6512" y="23984"/>
                    <a:pt x="6606" y="23922"/>
                    <a:pt x="6639" y="23795"/>
                  </a:cubicBezTo>
                  <a:cubicBezTo>
                    <a:pt x="6631" y="23725"/>
                    <a:pt x="6614" y="23663"/>
                    <a:pt x="6574" y="23623"/>
                  </a:cubicBezTo>
                  <a:cubicBezTo>
                    <a:pt x="6614" y="23615"/>
                    <a:pt x="6654" y="23598"/>
                    <a:pt x="6701" y="23591"/>
                  </a:cubicBezTo>
                  <a:cubicBezTo>
                    <a:pt x="6914" y="23474"/>
                    <a:pt x="7055" y="23194"/>
                    <a:pt x="7330" y="23194"/>
                  </a:cubicBezTo>
                  <a:cubicBezTo>
                    <a:pt x="7369" y="23194"/>
                    <a:pt x="7411" y="23200"/>
                    <a:pt x="7457" y="23213"/>
                  </a:cubicBezTo>
                  <a:lnTo>
                    <a:pt x="7464" y="23213"/>
                  </a:lnTo>
                  <a:cubicBezTo>
                    <a:pt x="7541" y="23245"/>
                    <a:pt x="7608" y="23260"/>
                    <a:pt x="7668" y="23260"/>
                  </a:cubicBezTo>
                  <a:cubicBezTo>
                    <a:pt x="7913" y="23260"/>
                    <a:pt x="8027" y="23019"/>
                    <a:pt x="8173" y="22835"/>
                  </a:cubicBezTo>
                  <a:lnTo>
                    <a:pt x="8417" y="22803"/>
                  </a:lnTo>
                  <a:cubicBezTo>
                    <a:pt x="8481" y="22845"/>
                    <a:pt x="8532" y="22864"/>
                    <a:pt x="8573" y="22864"/>
                  </a:cubicBezTo>
                  <a:cubicBezTo>
                    <a:pt x="8663" y="22864"/>
                    <a:pt x="8703" y="22774"/>
                    <a:pt x="8725" y="22639"/>
                  </a:cubicBezTo>
                  <a:cubicBezTo>
                    <a:pt x="8906" y="22537"/>
                    <a:pt x="9095" y="22472"/>
                    <a:pt x="9307" y="22442"/>
                  </a:cubicBezTo>
                  <a:cubicBezTo>
                    <a:pt x="9386" y="22688"/>
                    <a:pt x="9619" y="22799"/>
                    <a:pt x="9950" y="22799"/>
                  </a:cubicBezTo>
                  <a:cubicBezTo>
                    <a:pt x="10011" y="22799"/>
                    <a:pt x="10075" y="22795"/>
                    <a:pt x="10142" y="22788"/>
                  </a:cubicBezTo>
                  <a:cubicBezTo>
                    <a:pt x="10527" y="22741"/>
                    <a:pt x="10567" y="22465"/>
                    <a:pt x="10512" y="22198"/>
                  </a:cubicBezTo>
                  <a:cubicBezTo>
                    <a:pt x="10504" y="22134"/>
                    <a:pt x="10487" y="22072"/>
                    <a:pt x="10472" y="22000"/>
                  </a:cubicBezTo>
                  <a:cubicBezTo>
                    <a:pt x="10676" y="21915"/>
                    <a:pt x="10778" y="21717"/>
                    <a:pt x="10835" y="21473"/>
                  </a:cubicBezTo>
                  <a:cubicBezTo>
                    <a:pt x="10939" y="21554"/>
                    <a:pt x="11049" y="21591"/>
                    <a:pt x="11160" y="21591"/>
                  </a:cubicBezTo>
                  <a:cubicBezTo>
                    <a:pt x="11233" y="21591"/>
                    <a:pt x="11306" y="21575"/>
                    <a:pt x="11377" y="21545"/>
                  </a:cubicBezTo>
                  <a:cubicBezTo>
                    <a:pt x="11440" y="21607"/>
                    <a:pt x="11527" y="21647"/>
                    <a:pt x="11638" y="21647"/>
                  </a:cubicBezTo>
                  <a:cubicBezTo>
                    <a:pt x="11795" y="21599"/>
                    <a:pt x="11922" y="21505"/>
                    <a:pt x="11905" y="21339"/>
                  </a:cubicBezTo>
                  <a:lnTo>
                    <a:pt x="11905" y="21316"/>
                  </a:lnTo>
                  <a:cubicBezTo>
                    <a:pt x="12558" y="21025"/>
                    <a:pt x="13165" y="20623"/>
                    <a:pt x="13794" y="20269"/>
                  </a:cubicBezTo>
                  <a:cubicBezTo>
                    <a:pt x="13849" y="20316"/>
                    <a:pt x="13906" y="20364"/>
                    <a:pt x="13943" y="20426"/>
                  </a:cubicBezTo>
                  <a:cubicBezTo>
                    <a:pt x="13826" y="20536"/>
                    <a:pt x="13754" y="20662"/>
                    <a:pt x="13928" y="20764"/>
                  </a:cubicBezTo>
                  <a:cubicBezTo>
                    <a:pt x="13958" y="20783"/>
                    <a:pt x="14000" y="20791"/>
                    <a:pt x="14042" y="20791"/>
                  </a:cubicBezTo>
                  <a:cubicBezTo>
                    <a:pt x="14089" y="20791"/>
                    <a:pt x="14136" y="20781"/>
                    <a:pt x="14164" y="20764"/>
                  </a:cubicBezTo>
                  <a:cubicBezTo>
                    <a:pt x="14346" y="20655"/>
                    <a:pt x="14259" y="20536"/>
                    <a:pt x="14142" y="20426"/>
                  </a:cubicBezTo>
                  <a:cubicBezTo>
                    <a:pt x="14180" y="20292"/>
                    <a:pt x="14227" y="20158"/>
                    <a:pt x="14259" y="20016"/>
                  </a:cubicBezTo>
                  <a:cubicBezTo>
                    <a:pt x="14590" y="19844"/>
                    <a:pt x="14935" y="19695"/>
                    <a:pt x="15306" y="19583"/>
                  </a:cubicBezTo>
                  <a:lnTo>
                    <a:pt x="15306" y="19583"/>
                  </a:lnTo>
                  <a:cubicBezTo>
                    <a:pt x="15181" y="19797"/>
                    <a:pt x="15181" y="20016"/>
                    <a:pt x="15330" y="20230"/>
                  </a:cubicBezTo>
                  <a:cubicBezTo>
                    <a:pt x="15428" y="20372"/>
                    <a:pt x="15542" y="20421"/>
                    <a:pt x="15666" y="20421"/>
                  </a:cubicBezTo>
                  <a:cubicBezTo>
                    <a:pt x="15700" y="20421"/>
                    <a:pt x="15735" y="20417"/>
                    <a:pt x="15771" y="20411"/>
                  </a:cubicBezTo>
                  <a:lnTo>
                    <a:pt x="15771" y="20411"/>
                  </a:lnTo>
                  <a:cubicBezTo>
                    <a:pt x="15842" y="20528"/>
                    <a:pt x="15701" y="20630"/>
                    <a:pt x="15597" y="20647"/>
                  </a:cubicBezTo>
                  <a:cubicBezTo>
                    <a:pt x="15236" y="20702"/>
                    <a:pt x="15211" y="20923"/>
                    <a:pt x="15251" y="21197"/>
                  </a:cubicBezTo>
                  <a:cubicBezTo>
                    <a:pt x="15228" y="21701"/>
                    <a:pt x="15306" y="22189"/>
                    <a:pt x="15393" y="22678"/>
                  </a:cubicBezTo>
                  <a:cubicBezTo>
                    <a:pt x="15393" y="22733"/>
                    <a:pt x="15400" y="22788"/>
                    <a:pt x="15425" y="22843"/>
                  </a:cubicBezTo>
                  <a:cubicBezTo>
                    <a:pt x="15440" y="23056"/>
                    <a:pt x="15512" y="23347"/>
                    <a:pt x="15668" y="23379"/>
                  </a:cubicBezTo>
                  <a:cubicBezTo>
                    <a:pt x="16250" y="23512"/>
                    <a:pt x="16196" y="23993"/>
                    <a:pt x="16330" y="24379"/>
                  </a:cubicBezTo>
                  <a:cubicBezTo>
                    <a:pt x="16385" y="24543"/>
                    <a:pt x="16494" y="24685"/>
                    <a:pt x="16574" y="24844"/>
                  </a:cubicBezTo>
                  <a:cubicBezTo>
                    <a:pt x="16613" y="25063"/>
                    <a:pt x="16740" y="25197"/>
                    <a:pt x="16967" y="25222"/>
                  </a:cubicBezTo>
                  <a:lnTo>
                    <a:pt x="17078" y="25307"/>
                  </a:lnTo>
                  <a:cubicBezTo>
                    <a:pt x="17204" y="25502"/>
                    <a:pt x="17337" y="25672"/>
                    <a:pt x="17519" y="25672"/>
                  </a:cubicBezTo>
                  <a:cubicBezTo>
                    <a:pt x="17610" y="25672"/>
                    <a:pt x="17713" y="25630"/>
                    <a:pt x="17834" y="25528"/>
                  </a:cubicBezTo>
                  <a:cubicBezTo>
                    <a:pt x="18093" y="25570"/>
                    <a:pt x="18321" y="25724"/>
                    <a:pt x="18585" y="25724"/>
                  </a:cubicBezTo>
                  <a:cubicBezTo>
                    <a:pt x="18617" y="25724"/>
                    <a:pt x="18650" y="25722"/>
                    <a:pt x="18684" y="25717"/>
                  </a:cubicBezTo>
                  <a:cubicBezTo>
                    <a:pt x="18848" y="25771"/>
                    <a:pt x="19015" y="25826"/>
                    <a:pt x="19179" y="25890"/>
                  </a:cubicBezTo>
                  <a:cubicBezTo>
                    <a:pt x="19248" y="26215"/>
                    <a:pt x="19317" y="26545"/>
                    <a:pt x="19638" y="26545"/>
                  </a:cubicBezTo>
                  <a:cubicBezTo>
                    <a:pt x="19721" y="26545"/>
                    <a:pt x="19821" y="26523"/>
                    <a:pt x="19943" y="26472"/>
                  </a:cubicBezTo>
                  <a:cubicBezTo>
                    <a:pt x="19955" y="26469"/>
                    <a:pt x="19969" y="26469"/>
                    <a:pt x="19984" y="26469"/>
                  </a:cubicBezTo>
                  <a:cubicBezTo>
                    <a:pt x="19999" y="26469"/>
                    <a:pt x="20014" y="26469"/>
                    <a:pt x="20029" y="26465"/>
                  </a:cubicBezTo>
                  <a:lnTo>
                    <a:pt x="20037" y="26465"/>
                  </a:lnTo>
                  <a:cubicBezTo>
                    <a:pt x="20080" y="26461"/>
                    <a:pt x="20121" y="26458"/>
                    <a:pt x="20162" y="26458"/>
                  </a:cubicBezTo>
                  <a:cubicBezTo>
                    <a:pt x="20424" y="26458"/>
                    <a:pt x="20650" y="26547"/>
                    <a:pt x="20840" y="26724"/>
                  </a:cubicBezTo>
                  <a:lnTo>
                    <a:pt x="20825" y="26724"/>
                  </a:lnTo>
                  <a:cubicBezTo>
                    <a:pt x="20472" y="26741"/>
                    <a:pt x="20283" y="26922"/>
                    <a:pt x="20235" y="27260"/>
                  </a:cubicBezTo>
                  <a:cubicBezTo>
                    <a:pt x="20046" y="27536"/>
                    <a:pt x="19793" y="27716"/>
                    <a:pt x="19487" y="27850"/>
                  </a:cubicBezTo>
                  <a:cubicBezTo>
                    <a:pt x="19353" y="27905"/>
                    <a:pt x="19219" y="28016"/>
                    <a:pt x="19313" y="28181"/>
                  </a:cubicBezTo>
                  <a:cubicBezTo>
                    <a:pt x="19363" y="28261"/>
                    <a:pt x="19437" y="28309"/>
                    <a:pt x="19514" y="28309"/>
                  </a:cubicBezTo>
                  <a:cubicBezTo>
                    <a:pt x="19573" y="28309"/>
                    <a:pt x="19632" y="28281"/>
                    <a:pt x="19684" y="28220"/>
                  </a:cubicBezTo>
                  <a:cubicBezTo>
                    <a:pt x="19880" y="27969"/>
                    <a:pt x="20226" y="28009"/>
                    <a:pt x="20439" y="27803"/>
                  </a:cubicBezTo>
                  <a:cubicBezTo>
                    <a:pt x="20595" y="27815"/>
                    <a:pt x="20753" y="27841"/>
                    <a:pt x="20903" y="27841"/>
                  </a:cubicBezTo>
                  <a:cubicBezTo>
                    <a:pt x="21041" y="27841"/>
                    <a:pt x="21173" y="27819"/>
                    <a:pt x="21290" y="27748"/>
                  </a:cubicBezTo>
                  <a:cubicBezTo>
                    <a:pt x="21290" y="28150"/>
                    <a:pt x="21588" y="28228"/>
                    <a:pt x="21904" y="28245"/>
                  </a:cubicBezTo>
                  <a:cubicBezTo>
                    <a:pt x="21919" y="28246"/>
                    <a:pt x="21934" y="28246"/>
                    <a:pt x="21947" y="28246"/>
                  </a:cubicBezTo>
                  <a:cubicBezTo>
                    <a:pt x="22288" y="28246"/>
                    <a:pt x="21969" y="27980"/>
                    <a:pt x="22030" y="27867"/>
                  </a:cubicBezTo>
                  <a:cubicBezTo>
                    <a:pt x="22061" y="27827"/>
                    <a:pt x="22093" y="27787"/>
                    <a:pt x="22125" y="27748"/>
                  </a:cubicBezTo>
                  <a:cubicBezTo>
                    <a:pt x="22132" y="27740"/>
                    <a:pt x="22140" y="27733"/>
                    <a:pt x="22148" y="27716"/>
                  </a:cubicBezTo>
                  <a:cubicBezTo>
                    <a:pt x="22180" y="27685"/>
                    <a:pt x="22210" y="27653"/>
                    <a:pt x="22242" y="27621"/>
                  </a:cubicBezTo>
                  <a:cubicBezTo>
                    <a:pt x="22252" y="27620"/>
                    <a:pt x="22262" y="27619"/>
                    <a:pt x="22271" y="27619"/>
                  </a:cubicBezTo>
                  <a:cubicBezTo>
                    <a:pt x="22396" y="27619"/>
                    <a:pt x="22430" y="27753"/>
                    <a:pt x="22518" y="27820"/>
                  </a:cubicBezTo>
                  <a:cubicBezTo>
                    <a:pt x="22533" y="28016"/>
                    <a:pt x="22588" y="28228"/>
                    <a:pt x="22816" y="28228"/>
                  </a:cubicBezTo>
                  <a:cubicBezTo>
                    <a:pt x="22966" y="28228"/>
                    <a:pt x="22881" y="28016"/>
                    <a:pt x="22918" y="27905"/>
                  </a:cubicBezTo>
                  <a:cubicBezTo>
                    <a:pt x="22983" y="27850"/>
                    <a:pt x="23045" y="27803"/>
                    <a:pt x="23107" y="27772"/>
                  </a:cubicBezTo>
                  <a:lnTo>
                    <a:pt x="23107" y="27772"/>
                  </a:lnTo>
                  <a:cubicBezTo>
                    <a:pt x="23092" y="27882"/>
                    <a:pt x="23085" y="27999"/>
                    <a:pt x="23070" y="28141"/>
                  </a:cubicBezTo>
                  <a:cubicBezTo>
                    <a:pt x="23194" y="27867"/>
                    <a:pt x="23361" y="27787"/>
                    <a:pt x="23525" y="27755"/>
                  </a:cubicBezTo>
                  <a:cubicBezTo>
                    <a:pt x="23589" y="27772"/>
                    <a:pt x="23644" y="27795"/>
                    <a:pt x="23699" y="27827"/>
                  </a:cubicBezTo>
                  <a:cubicBezTo>
                    <a:pt x="23767" y="27864"/>
                    <a:pt x="23841" y="27950"/>
                    <a:pt x="23899" y="27950"/>
                  </a:cubicBezTo>
                  <a:cubicBezTo>
                    <a:pt x="23915" y="27950"/>
                    <a:pt x="23929" y="27944"/>
                    <a:pt x="23943" y="27929"/>
                  </a:cubicBezTo>
                  <a:cubicBezTo>
                    <a:pt x="24132" y="27724"/>
                    <a:pt x="24342" y="27681"/>
                    <a:pt x="24567" y="27681"/>
                  </a:cubicBezTo>
                  <a:cubicBezTo>
                    <a:pt x="24695" y="27681"/>
                    <a:pt x="24829" y="27695"/>
                    <a:pt x="24967" y="27701"/>
                  </a:cubicBezTo>
                  <a:cubicBezTo>
                    <a:pt x="24992" y="27702"/>
                    <a:pt x="25017" y="27703"/>
                    <a:pt x="25042" y="27703"/>
                  </a:cubicBezTo>
                  <a:cubicBezTo>
                    <a:pt x="25425" y="27703"/>
                    <a:pt x="25801" y="27535"/>
                    <a:pt x="26163" y="27394"/>
                  </a:cubicBezTo>
                  <a:cubicBezTo>
                    <a:pt x="26650" y="27206"/>
                    <a:pt x="27162" y="27094"/>
                    <a:pt x="27674" y="26992"/>
                  </a:cubicBezTo>
                  <a:cubicBezTo>
                    <a:pt x="28175" y="26893"/>
                    <a:pt x="28520" y="26290"/>
                    <a:pt x="29044" y="26290"/>
                  </a:cubicBezTo>
                  <a:cubicBezTo>
                    <a:pt x="29188" y="26290"/>
                    <a:pt x="29346" y="26336"/>
                    <a:pt x="29524" y="26450"/>
                  </a:cubicBezTo>
                  <a:cubicBezTo>
                    <a:pt x="29531" y="26452"/>
                    <a:pt x="29539" y="26453"/>
                    <a:pt x="29549" y="26453"/>
                  </a:cubicBezTo>
                  <a:cubicBezTo>
                    <a:pt x="29575" y="26453"/>
                    <a:pt x="29607" y="26445"/>
                    <a:pt x="29619" y="26433"/>
                  </a:cubicBezTo>
                  <a:cubicBezTo>
                    <a:pt x="29658" y="26385"/>
                    <a:pt x="29698" y="26346"/>
                    <a:pt x="29745" y="26316"/>
                  </a:cubicBezTo>
                  <a:cubicBezTo>
                    <a:pt x="29792" y="26338"/>
                    <a:pt x="29840" y="26355"/>
                    <a:pt x="29910" y="26355"/>
                  </a:cubicBezTo>
                  <a:cubicBezTo>
                    <a:pt x="30029" y="26346"/>
                    <a:pt x="30099" y="26283"/>
                    <a:pt x="30131" y="26189"/>
                  </a:cubicBezTo>
                  <a:cubicBezTo>
                    <a:pt x="30265" y="26166"/>
                    <a:pt x="30399" y="26149"/>
                    <a:pt x="30516" y="26095"/>
                  </a:cubicBezTo>
                  <a:cubicBezTo>
                    <a:pt x="30635" y="25992"/>
                    <a:pt x="30760" y="25913"/>
                    <a:pt x="30894" y="25836"/>
                  </a:cubicBezTo>
                  <a:cubicBezTo>
                    <a:pt x="30981" y="25913"/>
                    <a:pt x="31043" y="26008"/>
                    <a:pt x="31115" y="26102"/>
                  </a:cubicBezTo>
                  <a:cubicBezTo>
                    <a:pt x="31206" y="26220"/>
                    <a:pt x="31307" y="26326"/>
                    <a:pt x="31432" y="26326"/>
                  </a:cubicBezTo>
                  <a:cubicBezTo>
                    <a:pt x="31491" y="26326"/>
                    <a:pt x="31556" y="26302"/>
                    <a:pt x="31627" y="26244"/>
                  </a:cubicBezTo>
                  <a:cubicBezTo>
                    <a:pt x="31846" y="26062"/>
                    <a:pt x="31846" y="25851"/>
                    <a:pt x="31610" y="25662"/>
                  </a:cubicBezTo>
                  <a:cubicBezTo>
                    <a:pt x="31674" y="25607"/>
                    <a:pt x="31729" y="25535"/>
                    <a:pt x="31809" y="25505"/>
                  </a:cubicBezTo>
                  <a:cubicBezTo>
                    <a:pt x="31903" y="25465"/>
                    <a:pt x="32028" y="25441"/>
                    <a:pt x="32060" y="25363"/>
                  </a:cubicBezTo>
                  <a:cubicBezTo>
                    <a:pt x="32060" y="25363"/>
                    <a:pt x="32067" y="25363"/>
                    <a:pt x="32067" y="25354"/>
                  </a:cubicBezTo>
                  <a:cubicBezTo>
                    <a:pt x="32791" y="25095"/>
                    <a:pt x="33452" y="24710"/>
                    <a:pt x="34131" y="24371"/>
                  </a:cubicBezTo>
                  <a:cubicBezTo>
                    <a:pt x="34154" y="24382"/>
                    <a:pt x="34180" y="24388"/>
                    <a:pt x="34206" y="24388"/>
                  </a:cubicBezTo>
                  <a:cubicBezTo>
                    <a:pt x="34294" y="24388"/>
                    <a:pt x="34391" y="24327"/>
                    <a:pt x="34444" y="24213"/>
                  </a:cubicBezTo>
                  <a:cubicBezTo>
                    <a:pt x="34698" y="24103"/>
                    <a:pt x="34949" y="23993"/>
                    <a:pt x="35217" y="23906"/>
                  </a:cubicBezTo>
                  <a:cubicBezTo>
                    <a:pt x="35381" y="23854"/>
                    <a:pt x="35539" y="23787"/>
                    <a:pt x="35683" y="23787"/>
                  </a:cubicBezTo>
                  <a:cubicBezTo>
                    <a:pt x="35690" y="23787"/>
                    <a:pt x="35697" y="23787"/>
                    <a:pt x="35705" y="23787"/>
                  </a:cubicBezTo>
                  <a:cubicBezTo>
                    <a:pt x="35690" y="23820"/>
                    <a:pt x="35673" y="23842"/>
                    <a:pt x="35665" y="23874"/>
                  </a:cubicBezTo>
                  <a:cubicBezTo>
                    <a:pt x="35555" y="24095"/>
                    <a:pt x="35650" y="24252"/>
                    <a:pt x="35799" y="24371"/>
                  </a:cubicBezTo>
                  <a:cubicBezTo>
                    <a:pt x="35682" y="24615"/>
                    <a:pt x="35792" y="24819"/>
                    <a:pt x="36137" y="24946"/>
                  </a:cubicBezTo>
                  <a:cubicBezTo>
                    <a:pt x="36358" y="25174"/>
                    <a:pt x="36485" y="25496"/>
                    <a:pt x="36823" y="25599"/>
                  </a:cubicBezTo>
                  <a:cubicBezTo>
                    <a:pt x="36875" y="25818"/>
                    <a:pt x="36974" y="25906"/>
                    <a:pt x="37100" y="25906"/>
                  </a:cubicBezTo>
                  <a:cubicBezTo>
                    <a:pt x="37146" y="25906"/>
                    <a:pt x="37196" y="25895"/>
                    <a:pt x="37248" y="25873"/>
                  </a:cubicBezTo>
                  <a:cubicBezTo>
                    <a:pt x="37343" y="26025"/>
                    <a:pt x="37539" y="26025"/>
                    <a:pt x="37736" y="26025"/>
                  </a:cubicBezTo>
                  <a:cubicBezTo>
                    <a:pt x="37855" y="25960"/>
                    <a:pt x="37910" y="25858"/>
                    <a:pt x="37972" y="25749"/>
                  </a:cubicBezTo>
                  <a:cubicBezTo>
                    <a:pt x="38153" y="26032"/>
                    <a:pt x="38539" y="26338"/>
                    <a:pt x="38830" y="26378"/>
                  </a:cubicBezTo>
                  <a:cubicBezTo>
                    <a:pt x="39054" y="26495"/>
                    <a:pt x="39238" y="26762"/>
                    <a:pt x="39497" y="26762"/>
                  </a:cubicBezTo>
                  <a:cubicBezTo>
                    <a:pt x="39585" y="26762"/>
                    <a:pt x="39682" y="26731"/>
                    <a:pt x="39792" y="26654"/>
                  </a:cubicBezTo>
                  <a:cubicBezTo>
                    <a:pt x="40098" y="26614"/>
                    <a:pt x="40185" y="26268"/>
                    <a:pt x="40461" y="26181"/>
                  </a:cubicBezTo>
                  <a:lnTo>
                    <a:pt x="40461" y="26181"/>
                  </a:lnTo>
                  <a:cubicBezTo>
                    <a:pt x="40468" y="26291"/>
                    <a:pt x="40444" y="26393"/>
                    <a:pt x="40389" y="26497"/>
                  </a:cubicBezTo>
                  <a:cubicBezTo>
                    <a:pt x="40239" y="26803"/>
                    <a:pt x="40508" y="27323"/>
                    <a:pt x="40846" y="27425"/>
                  </a:cubicBezTo>
                  <a:lnTo>
                    <a:pt x="40854" y="27425"/>
                  </a:lnTo>
                  <a:cubicBezTo>
                    <a:pt x="40980" y="27417"/>
                    <a:pt x="41105" y="27410"/>
                    <a:pt x="41209" y="27323"/>
                  </a:cubicBezTo>
                  <a:cubicBezTo>
                    <a:pt x="41471" y="27101"/>
                    <a:pt x="41726" y="26852"/>
                    <a:pt x="42059" y="26852"/>
                  </a:cubicBezTo>
                  <a:cubicBezTo>
                    <a:pt x="42174" y="26852"/>
                    <a:pt x="42299" y="26881"/>
                    <a:pt x="42437" y="26952"/>
                  </a:cubicBezTo>
                  <a:cubicBezTo>
                    <a:pt x="42454" y="26962"/>
                    <a:pt x="42474" y="26967"/>
                    <a:pt x="42495" y="26967"/>
                  </a:cubicBezTo>
                  <a:cubicBezTo>
                    <a:pt x="42562" y="26967"/>
                    <a:pt x="42641" y="26924"/>
                    <a:pt x="42688" y="26858"/>
                  </a:cubicBezTo>
                  <a:cubicBezTo>
                    <a:pt x="43081" y="26559"/>
                    <a:pt x="43263" y="26000"/>
                    <a:pt x="43822" y="25890"/>
                  </a:cubicBezTo>
                  <a:cubicBezTo>
                    <a:pt x="43916" y="25921"/>
                    <a:pt x="44011" y="25953"/>
                    <a:pt x="44113" y="25992"/>
                  </a:cubicBezTo>
                  <a:cubicBezTo>
                    <a:pt x="44498" y="26047"/>
                    <a:pt x="44570" y="26338"/>
                    <a:pt x="44585" y="26661"/>
                  </a:cubicBezTo>
                  <a:cubicBezTo>
                    <a:pt x="44511" y="26785"/>
                    <a:pt x="44445" y="26842"/>
                    <a:pt x="44377" y="26842"/>
                  </a:cubicBezTo>
                  <a:cubicBezTo>
                    <a:pt x="44303" y="26842"/>
                    <a:pt x="44228" y="26774"/>
                    <a:pt x="44137" y="26654"/>
                  </a:cubicBezTo>
                  <a:cubicBezTo>
                    <a:pt x="44007" y="26487"/>
                    <a:pt x="43912" y="26404"/>
                    <a:pt x="43826" y="26404"/>
                  </a:cubicBezTo>
                  <a:cubicBezTo>
                    <a:pt x="43725" y="26404"/>
                    <a:pt x="43638" y="26519"/>
                    <a:pt x="43523" y="26748"/>
                  </a:cubicBezTo>
                  <a:cubicBezTo>
                    <a:pt x="43397" y="26992"/>
                    <a:pt x="43499" y="27402"/>
                    <a:pt x="43051" y="27425"/>
                  </a:cubicBezTo>
                  <a:cubicBezTo>
                    <a:pt x="42808" y="27399"/>
                    <a:pt x="42561" y="27261"/>
                    <a:pt x="42316" y="27261"/>
                  </a:cubicBezTo>
                  <a:cubicBezTo>
                    <a:pt x="42179" y="27261"/>
                    <a:pt x="42043" y="27303"/>
                    <a:pt x="41908" y="27432"/>
                  </a:cubicBezTo>
                  <a:cubicBezTo>
                    <a:pt x="41689" y="27512"/>
                    <a:pt x="41413" y="27566"/>
                    <a:pt x="41445" y="27867"/>
                  </a:cubicBezTo>
                  <a:cubicBezTo>
                    <a:pt x="41468" y="28118"/>
                    <a:pt x="41766" y="27961"/>
                    <a:pt x="41900" y="28086"/>
                  </a:cubicBezTo>
                  <a:cubicBezTo>
                    <a:pt x="41925" y="28103"/>
                    <a:pt x="41965" y="28103"/>
                    <a:pt x="41995" y="28103"/>
                  </a:cubicBezTo>
                  <a:cubicBezTo>
                    <a:pt x="42131" y="28262"/>
                    <a:pt x="42280" y="28315"/>
                    <a:pt x="42433" y="28315"/>
                  </a:cubicBezTo>
                  <a:cubicBezTo>
                    <a:pt x="42484" y="28315"/>
                    <a:pt x="42535" y="28309"/>
                    <a:pt x="42586" y="28300"/>
                  </a:cubicBezTo>
                  <a:cubicBezTo>
                    <a:pt x="42586" y="28424"/>
                    <a:pt x="42616" y="28566"/>
                    <a:pt x="42673" y="28685"/>
                  </a:cubicBezTo>
                  <a:cubicBezTo>
                    <a:pt x="42768" y="28874"/>
                    <a:pt x="42947" y="28991"/>
                    <a:pt x="43136" y="29086"/>
                  </a:cubicBezTo>
                  <a:cubicBezTo>
                    <a:pt x="43145" y="29150"/>
                    <a:pt x="43145" y="29212"/>
                    <a:pt x="43153" y="29284"/>
                  </a:cubicBezTo>
                  <a:cubicBezTo>
                    <a:pt x="43145" y="29480"/>
                    <a:pt x="43121" y="29685"/>
                    <a:pt x="43136" y="29889"/>
                  </a:cubicBezTo>
                  <a:cubicBezTo>
                    <a:pt x="43145" y="30049"/>
                    <a:pt x="43199" y="30223"/>
                    <a:pt x="43381" y="30223"/>
                  </a:cubicBezTo>
                  <a:cubicBezTo>
                    <a:pt x="43396" y="30223"/>
                    <a:pt x="43412" y="30222"/>
                    <a:pt x="43429" y="30219"/>
                  </a:cubicBezTo>
                  <a:cubicBezTo>
                    <a:pt x="43641" y="30189"/>
                    <a:pt x="43656" y="29993"/>
                    <a:pt x="43665" y="29819"/>
                  </a:cubicBezTo>
                  <a:cubicBezTo>
                    <a:pt x="43680" y="29669"/>
                    <a:pt x="43703" y="29528"/>
                    <a:pt x="43854" y="29448"/>
                  </a:cubicBezTo>
                  <a:cubicBezTo>
                    <a:pt x="43985" y="29574"/>
                    <a:pt x="44116" y="29711"/>
                    <a:pt x="44273" y="29711"/>
                  </a:cubicBezTo>
                  <a:cubicBezTo>
                    <a:pt x="44351" y="29711"/>
                    <a:pt x="44436" y="29677"/>
                    <a:pt x="44530" y="29590"/>
                  </a:cubicBezTo>
                  <a:cubicBezTo>
                    <a:pt x="44687" y="29448"/>
                    <a:pt x="44829" y="29275"/>
                    <a:pt x="44585" y="29078"/>
                  </a:cubicBezTo>
                  <a:cubicBezTo>
                    <a:pt x="44523" y="29016"/>
                    <a:pt x="44451" y="28968"/>
                    <a:pt x="44389" y="28914"/>
                  </a:cubicBezTo>
                  <a:lnTo>
                    <a:pt x="44051" y="28914"/>
                  </a:lnTo>
                  <a:lnTo>
                    <a:pt x="43862" y="28725"/>
                  </a:lnTo>
                  <a:cubicBezTo>
                    <a:pt x="43869" y="28511"/>
                    <a:pt x="43939" y="28315"/>
                    <a:pt x="44018" y="28118"/>
                  </a:cubicBezTo>
                  <a:cubicBezTo>
                    <a:pt x="44081" y="28078"/>
                    <a:pt x="44153" y="28046"/>
                    <a:pt x="44215" y="28016"/>
                  </a:cubicBezTo>
                  <a:cubicBezTo>
                    <a:pt x="44249" y="28023"/>
                    <a:pt x="44283" y="28026"/>
                    <a:pt x="44315" y="28026"/>
                  </a:cubicBezTo>
                  <a:cubicBezTo>
                    <a:pt x="44588" y="28026"/>
                    <a:pt x="44799" y="27815"/>
                    <a:pt x="45073" y="27780"/>
                  </a:cubicBezTo>
                  <a:cubicBezTo>
                    <a:pt x="45137" y="27772"/>
                    <a:pt x="45202" y="27769"/>
                    <a:pt x="45269" y="27769"/>
                  </a:cubicBezTo>
                  <a:cubicBezTo>
                    <a:pt x="45462" y="27769"/>
                    <a:pt x="45663" y="27794"/>
                    <a:pt x="45859" y="27794"/>
                  </a:cubicBezTo>
                  <a:cubicBezTo>
                    <a:pt x="46186" y="27794"/>
                    <a:pt x="46496" y="27722"/>
                    <a:pt x="46719" y="27338"/>
                  </a:cubicBezTo>
                  <a:cubicBezTo>
                    <a:pt x="46884" y="27290"/>
                    <a:pt x="47049" y="27266"/>
                    <a:pt x="47231" y="27266"/>
                  </a:cubicBezTo>
                  <a:cubicBezTo>
                    <a:pt x="47257" y="27266"/>
                    <a:pt x="47283" y="27267"/>
                    <a:pt x="47310" y="27268"/>
                  </a:cubicBezTo>
                  <a:cubicBezTo>
                    <a:pt x="47401" y="27275"/>
                    <a:pt x="47491" y="27279"/>
                    <a:pt x="47582" y="27279"/>
                  </a:cubicBezTo>
                  <a:cubicBezTo>
                    <a:pt x="47985" y="27279"/>
                    <a:pt x="48380" y="27198"/>
                    <a:pt x="48727" y="26952"/>
                  </a:cubicBezTo>
                  <a:cubicBezTo>
                    <a:pt x="48852" y="26850"/>
                    <a:pt x="48971" y="26756"/>
                    <a:pt x="49097" y="26654"/>
                  </a:cubicBezTo>
                  <a:cubicBezTo>
                    <a:pt x="49128" y="26669"/>
                    <a:pt x="49167" y="26676"/>
                    <a:pt x="49199" y="26693"/>
                  </a:cubicBezTo>
                  <a:cubicBezTo>
                    <a:pt x="49286" y="26724"/>
                    <a:pt x="49371" y="26741"/>
                    <a:pt x="49458" y="26741"/>
                  </a:cubicBezTo>
                  <a:cubicBezTo>
                    <a:pt x="49530" y="26741"/>
                    <a:pt x="49600" y="26724"/>
                    <a:pt x="49664" y="26701"/>
                  </a:cubicBezTo>
                  <a:cubicBezTo>
                    <a:pt x="49948" y="26639"/>
                    <a:pt x="50199" y="26457"/>
                    <a:pt x="50450" y="26283"/>
                  </a:cubicBezTo>
                  <a:lnTo>
                    <a:pt x="50458" y="26283"/>
                  </a:lnTo>
                  <a:cubicBezTo>
                    <a:pt x="51002" y="26055"/>
                    <a:pt x="51569" y="25866"/>
                    <a:pt x="52096" y="25590"/>
                  </a:cubicBezTo>
                  <a:cubicBezTo>
                    <a:pt x="52553" y="25354"/>
                    <a:pt x="53096" y="25346"/>
                    <a:pt x="53513" y="25008"/>
                  </a:cubicBezTo>
                  <a:cubicBezTo>
                    <a:pt x="54001" y="24938"/>
                    <a:pt x="54443" y="24717"/>
                    <a:pt x="54908" y="24551"/>
                  </a:cubicBezTo>
                  <a:cubicBezTo>
                    <a:pt x="55631" y="24292"/>
                    <a:pt x="56300" y="23906"/>
                    <a:pt x="57056" y="23701"/>
                  </a:cubicBezTo>
                  <a:cubicBezTo>
                    <a:pt x="57095" y="23691"/>
                    <a:pt x="57133" y="23687"/>
                    <a:pt x="57170" y="23687"/>
                  </a:cubicBezTo>
                  <a:cubicBezTo>
                    <a:pt x="57354" y="23687"/>
                    <a:pt x="57522" y="23781"/>
                    <a:pt x="57685" y="23781"/>
                  </a:cubicBezTo>
                  <a:cubicBezTo>
                    <a:pt x="57764" y="23781"/>
                    <a:pt x="57842" y="23759"/>
                    <a:pt x="57921" y="23693"/>
                  </a:cubicBezTo>
                  <a:cubicBezTo>
                    <a:pt x="58000" y="23596"/>
                    <a:pt x="58067" y="23561"/>
                    <a:pt x="58129" y="23561"/>
                  </a:cubicBezTo>
                  <a:cubicBezTo>
                    <a:pt x="58265" y="23561"/>
                    <a:pt x="58369" y="23736"/>
                    <a:pt x="58488" y="23795"/>
                  </a:cubicBezTo>
                  <a:cubicBezTo>
                    <a:pt x="58756" y="23954"/>
                    <a:pt x="58717" y="24292"/>
                    <a:pt x="58883" y="24551"/>
                  </a:cubicBezTo>
                  <a:cubicBezTo>
                    <a:pt x="59003" y="24405"/>
                    <a:pt x="59102" y="24329"/>
                    <a:pt x="59179" y="24329"/>
                  </a:cubicBezTo>
                  <a:cubicBezTo>
                    <a:pt x="59269" y="24329"/>
                    <a:pt x="59330" y="24431"/>
                    <a:pt x="59363" y="24645"/>
                  </a:cubicBezTo>
                  <a:cubicBezTo>
                    <a:pt x="59389" y="24786"/>
                    <a:pt x="59448" y="24842"/>
                    <a:pt x="59525" y="24842"/>
                  </a:cubicBezTo>
                  <a:cubicBezTo>
                    <a:pt x="59591" y="24842"/>
                    <a:pt x="59669" y="24801"/>
                    <a:pt x="59748" y="24740"/>
                  </a:cubicBezTo>
                  <a:cubicBezTo>
                    <a:pt x="59803" y="24677"/>
                    <a:pt x="59868" y="24607"/>
                    <a:pt x="59930" y="24536"/>
                  </a:cubicBezTo>
                  <a:cubicBezTo>
                    <a:pt x="59992" y="24607"/>
                    <a:pt x="60064" y="24670"/>
                    <a:pt x="60126" y="24740"/>
                  </a:cubicBezTo>
                  <a:cubicBezTo>
                    <a:pt x="60174" y="24866"/>
                    <a:pt x="60268" y="24929"/>
                    <a:pt x="60402" y="24946"/>
                  </a:cubicBezTo>
                  <a:cubicBezTo>
                    <a:pt x="60410" y="24921"/>
                    <a:pt x="60410" y="24906"/>
                    <a:pt x="60425" y="24881"/>
                  </a:cubicBezTo>
                  <a:lnTo>
                    <a:pt x="60425" y="24881"/>
                  </a:lnTo>
                  <a:cubicBezTo>
                    <a:pt x="60417" y="24906"/>
                    <a:pt x="60410" y="24921"/>
                    <a:pt x="60402" y="24946"/>
                  </a:cubicBezTo>
                  <a:cubicBezTo>
                    <a:pt x="60442" y="24976"/>
                    <a:pt x="60472" y="25000"/>
                    <a:pt x="60504" y="25033"/>
                  </a:cubicBezTo>
                  <a:cubicBezTo>
                    <a:pt x="60708" y="25222"/>
                    <a:pt x="60442" y="25535"/>
                    <a:pt x="60693" y="25709"/>
                  </a:cubicBezTo>
                  <a:cubicBezTo>
                    <a:pt x="60733" y="25796"/>
                    <a:pt x="60820" y="25796"/>
                    <a:pt x="60890" y="25811"/>
                  </a:cubicBezTo>
                  <a:cubicBezTo>
                    <a:pt x="61024" y="25985"/>
                    <a:pt x="61166" y="26166"/>
                    <a:pt x="61362" y="26425"/>
                  </a:cubicBezTo>
                  <a:cubicBezTo>
                    <a:pt x="61409" y="26174"/>
                    <a:pt x="61457" y="26015"/>
                    <a:pt x="61576" y="25898"/>
                  </a:cubicBezTo>
                  <a:lnTo>
                    <a:pt x="61851" y="25898"/>
                  </a:lnTo>
                  <a:cubicBezTo>
                    <a:pt x="61936" y="25989"/>
                    <a:pt x="62042" y="26074"/>
                    <a:pt x="62152" y="26074"/>
                  </a:cubicBezTo>
                  <a:cubicBezTo>
                    <a:pt x="62174" y="26074"/>
                    <a:pt x="62197" y="26071"/>
                    <a:pt x="62220" y="26062"/>
                  </a:cubicBezTo>
                  <a:cubicBezTo>
                    <a:pt x="63023" y="25796"/>
                    <a:pt x="63883" y="25796"/>
                    <a:pt x="64693" y="25560"/>
                  </a:cubicBezTo>
                  <a:cubicBezTo>
                    <a:pt x="64858" y="25513"/>
                    <a:pt x="65031" y="25465"/>
                    <a:pt x="65196" y="25426"/>
                  </a:cubicBezTo>
                  <a:lnTo>
                    <a:pt x="65196" y="25426"/>
                  </a:lnTo>
                  <a:cubicBezTo>
                    <a:pt x="65188" y="25448"/>
                    <a:pt x="65188" y="25480"/>
                    <a:pt x="65196" y="25528"/>
                  </a:cubicBezTo>
                  <a:cubicBezTo>
                    <a:pt x="65213" y="25582"/>
                    <a:pt x="65322" y="25615"/>
                    <a:pt x="65370" y="25647"/>
                  </a:cubicBezTo>
                  <a:cubicBezTo>
                    <a:pt x="65504" y="25630"/>
                    <a:pt x="65574" y="25582"/>
                    <a:pt x="65566" y="25480"/>
                  </a:cubicBezTo>
                  <a:cubicBezTo>
                    <a:pt x="65566" y="25426"/>
                    <a:pt x="65544" y="25378"/>
                    <a:pt x="65504" y="25354"/>
                  </a:cubicBezTo>
                  <a:cubicBezTo>
                    <a:pt x="65685" y="25316"/>
                    <a:pt x="65867" y="25284"/>
                    <a:pt x="66039" y="25269"/>
                  </a:cubicBezTo>
                  <a:cubicBezTo>
                    <a:pt x="66613" y="25222"/>
                    <a:pt x="67125" y="25000"/>
                    <a:pt x="67605" y="24796"/>
                  </a:cubicBezTo>
                  <a:cubicBezTo>
                    <a:pt x="68094" y="24583"/>
                    <a:pt x="68582" y="24362"/>
                    <a:pt x="69079" y="24158"/>
                  </a:cubicBezTo>
                  <a:cubicBezTo>
                    <a:pt x="69755" y="23882"/>
                    <a:pt x="70526" y="23842"/>
                    <a:pt x="71133" y="23442"/>
                  </a:cubicBezTo>
                  <a:cubicBezTo>
                    <a:pt x="71381" y="23273"/>
                    <a:pt x="71630" y="23202"/>
                    <a:pt x="71870" y="23202"/>
                  </a:cubicBezTo>
                  <a:cubicBezTo>
                    <a:pt x="72033" y="23202"/>
                    <a:pt x="72193" y="23235"/>
                    <a:pt x="72346" y="23292"/>
                  </a:cubicBezTo>
                  <a:cubicBezTo>
                    <a:pt x="72452" y="23335"/>
                    <a:pt x="72545" y="23353"/>
                    <a:pt x="72630" y="23353"/>
                  </a:cubicBezTo>
                  <a:cubicBezTo>
                    <a:pt x="72779" y="23353"/>
                    <a:pt x="72906" y="23299"/>
                    <a:pt x="73047" y="23228"/>
                  </a:cubicBezTo>
                  <a:cubicBezTo>
                    <a:pt x="73131" y="23185"/>
                    <a:pt x="73216" y="23164"/>
                    <a:pt x="73297" y="23164"/>
                  </a:cubicBezTo>
                  <a:cubicBezTo>
                    <a:pt x="73508" y="23164"/>
                    <a:pt x="73688" y="23306"/>
                    <a:pt x="73738" y="23551"/>
                  </a:cubicBezTo>
                  <a:cubicBezTo>
                    <a:pt x="73770" y="23685"/>
                    <a:pt x="73738" y="23852"/>
                    <a:pt x="73935" y="23874"/>
                  </a:cubicBezTo>
                  <a:cubicBezTo>
                    <a:pt x="74165" y="24058"/>
                    <a:pt x="74370" y="24309"/>
                    <a:pt x="74654" y="24309"/>
                  </a:cubicBezTo>
                  <a:cubicBezTo>
                    <a:pt x="74759" y="24309"/>
                    <a:pt x="74875" y="24275"/>
                    <a:pt x="75006" y="24190"/>
                  </a:cubicBezTo>
                  <a:cubicBezTo>
                    <a:pt x="75036" y="24170"/>
                    <a:pt x="75068" y="24161"/>
                    <a:pt x="75100" y="24161"/>
                  </a:cubicBezTo>
                  <a:cubicBezTo>
                    <a:pt x="75184" y="24161"/>
                    <a:pt x="75264" y="24229"/>
                    <a:pt x="75282" y="24354"/>
                  </a:cubicBezTo>
                  <a:lnTo>
                    <a:pt x="75282" y="24362"/>
                  </a:lnTo>
                  <a:cubicBezTo>
                    <a:pt x="75282" y="24583"/>
                    <a:pt x="75392" y="24874"/>
                    <a:pt x="75322" y="25000"/>
                  </a:cubicBezTo>
                  <a:cubicBezTo>
                    <a:pt x="75250" y="25142"/>
                    <a:pt x="75227" y="25244"/>
                    <a:pt x="75242" y="25316"/>
                  </a:cubicBezTo>
                  <a:cubicBezTo>
                    <a:pt x="75180" y="25339"/>
                    <a:pt x="75133" y="25378"/>
                    <a:pt x="75108" y="25465"/>
                  </a:cubicBezTo>
                  <a:cubicBezTo>
                    <a:pt x="75068" y="25637"/>
                    <a:pt x="75195" y="25741"/>
                    <a:pt x="75344" y="25771"/>
                  </a:cubicBezTo>
                  <a:cubicBezTo>
                    <a:pt x="75366" y="25776"/>
                    <a:pt x="75386" y="25778"/>
                    <a:pt x="75405" y="25778"/>
                  </a:cubicBezTo>
                  <a:cubicBezTo>
                    <a:pt x="75520" y="25778"/>
                    <a:pt x="75597" y="25700"/>
                    <a:pt x="75652" y="25599"/>
                  </a:cubicBezTo>
                  <a:cubicBezTo>
                    <a:pt x="75660" y="25599"/>
                    <a:pt x="75660" y="25607"/>
                    <a:pt x="75667" y="25607"/>
                  </a:cubicBezTo>
                  <a:cubicBezTo>
                    <a:pt x="75768" y="25698"/>
                    <a:pt x="75909" y="25809"/>
                    <a:pt x="76026" y="25809"/>
                  </a:cubicBezTo>
                  <a:cubicBezTo>
                    <a:pt x="76082" y="25809"/>
                    <a:pt x="76133" y="25783"/>
                    <a:pt x="76172" y="25717"/>
                  </a:cubicBezTo>
                  <a:cubicBezTo>
                    <a:pt x="76306" y="25480"/>
                    <a:pt x="75896" y="25630"/>
                    <a:pt x="75841" y="25458"/>
                  </a:cubicBezTo>
                  <a:cubicBezTo>
                    <a:pt x="75834" y="25433"/>
                    <a:pt x="75794" y="25426"/>
                    <a:pt x="75762" y="25411"/>
                  </a:cubicBezTo>
                  <a:cubicBezTo>
                    <a:pt x="75786" y="25205"/>
                    <a:pt x="75667" y="24953"/>
                    <a:pt x="75951" y="24827"/>
                  </a:cubicBezTo>
                  <a:lnTo>
                    <a:pt x="75943" y="24827"/>
                  </a:lnTo>
                  <a:cubicBezTo>
                    <a:pt x="76023" y="24789"/>
                    <a:pt x="76081" y="24774"/>
                    <a:pt x="76123" y="24774"/>
                  </a:cubicBezTo>
                  <a:cubicBezTo>
                    <a:pt x="76343" y="24774"/>
                    <a:pt x="76153" y="25188"/>
                    <a:pt x="76336" y="25222"/>
                  </a:cubicBezTo>
                  <a:cubicBezTo>
                    <a:pt x="76631" y="25272"/>
                    <a:pt x="76857" y="25567"/>
                    <a:pt x="77164" y="25567"/>
                  </a:cubicBezTo>
                  <a:cubicBezTo>
                    <a:pt x="77235" y="25567"/>
                    <a:pt x="77311" y="25551"/>
                    <a:pt x="77393" y="25513"/>
                  </a:cubicBezTo>
                  <a:cubicBezTo>
                    <a:pt x="77414" y="25507"/>
                    <a:pt x="77435" y="25505"/>
                    <a:pt x="77456" y="25505"/>
                  </a:cubicBezTo>
                  <a:cubicBezTo>
                    <a:pt x="77632" y="25505"/>
                    <a:pt x="77759" y="25681"/>
                    <a:pt x="77924" y="25681"/>
                  </a:cubicBezTo>
                  <a:cubicBezTo>
                    <a:pt x="77938" y="25681"/>
                    <a:pt x="77952" y="25680"/>
                    <a:pt x="77967" y="25677"/>
                  </a:cubicBezTo>
                  <a:cubicBezTo>
                    <a:pt x="78095" y="25647"/>
                    <a:pt x="78223" y="25636"/>
                    <a:pt x="78351" y="25636"/>
                  </a:cubicBezTo>
                  <a:cubicBezTo>
                    <a:pt x="78713" y="25636"/>
                    <a:pt x="79071" y="25724"/>
                    <a:pt x="79429" y="25724"/>
                  </a:cubicBezTo>
                  <a:cubicBezTo>
                    <a:pt x="79440" y="25724"/>
                    <a:pt x="79451" y="25724"/>
                    <a:pt x="79462" y="25724"/>
                  </a:cubicBezTo>
                  <a:cubicBezTo>
                    <a:pt x="79770" y="25717"/>
                    <a:pt x="79981" y="25764"/>
                    <a:pt x="79966" y="25284"/>
                  </a:cubicBezTo>
                  <a:lnTo>
                    <a:pt x="79966" y="25284"/>
                  </a:lnTo>
                  <a:cubicBezTo>
                    <a:pt x="80123" y="25641"/>
                    <a:pt x="80455" y="25823"/>
                    <a:pt x="80823" y="25823"/>
                  </a:cubicBezTo>
                  <a:cubicBezTo>
                    <a:pt x="80991" y="25823"/>
                    <a:pt x="81166" y="25785"/>
                    <a:pt x="81336" y="25709"/>
                  </a:cubicBezTo>
                  <a:cubicBezTo>
                    <a:pt x="81420" y="25664"/>
                    <a:pt x="81503" y="25649"/>
                    <a:pt x="81586" y="25649"/>
                  </a:cubicBezTo>
                  <a:cubicBezTo>
                    <a:pt x="81704" y="25649"/>
                    <a:pt x="81822" y="25679"/>
                    <a:pt x="81942" y="25694"/>
                  </a:cubicBezTo>
                  <a:cubicBezTo>
                    <a:pt x="82079" y="25711"/>
                    <a:pt x="82192" y="25840"/>
                    <a:pt x="82330" y="25840"/>
                  </a:cubicBezTo>
                  <a:cubicBezTo>
                    <a:pt x="82376" y="25840"/>
                    <a:pt x="82424" y="25826"/>
                    <a:pt x="82477" y="25788"/>
                  </a:cubicBezTo>
                  <a:cubicBezTo>
                    <a:pt x="82485" y="25789"/>
                    <a:pt x="82494" y="25789"/>
                    <a:pt x="82502" y="25789"/>
                  </a:cubicBezTo>
                  <a:cubicBezTo>
                    <a:pt x="82789" y="25789"/>
                    <a:pt x="82856" y="25401"/>
                    <a:pt x="83146" y="25401"/>
                  </a:cubicBezTo>
                  <a:cubicBezTo>
                    <a:pt x="83255" y="25500"/>
                    <a:pt x="83373" y="25567"/>
                    <a:pt x="83499" y="25567"/>
                  </a:cubicBezTo>
                  <a:cubicBezTo>
                    <a:pt x="83566" y="25567"/>
                    <a:pt x="83635" y="25548"/>
                    <a:pt x="83705" y="25505"/>
                  </a:cubicBezTo>
                  <a:cubicBezTo>
                    <a:pt x="83898" y="25386"/>
                    <a:pt x="84085" y="25316"/>
                    <a:pt x="84298" y="25316"/>
                  </a:cubicBezTo>
                  <a:cubicBezTo>
                    <a:pt x="84338" y="25316"/>
                    <a:pt x="84379" y="25318"/>
                    <a:pt x="84421" y="25324"/>
                  </a:cubicBezTo>
                  <a:cubicBezTo>
                    <a:pt x="84442" y="25327"/>
                    <a:pt x="84462" y="25328"/>
                    <a:pt x="84481" y="25328"/>
                  </a:cubicBezTo>
                  <a:cubicBezTo>
                    <a:pt x="84607" y="25328"/>
                    <a:pt x="84717" y="25266"/>
                    <a:pt x="84792" y="25150"/>
                  </a:cubicBezTo>
                  <a:cubicBezTo>
                    <a:pt x="84873" y="25090"/>
                    <a:pt x="84947" y="25002"/>
                    <a:pt x="85043" y="25002"/>
                  </a:cubicBezTo>
                  <a:cubicBezTo>
                    <a:pt x="85087" y="25002"/>
                    <a:pt x="85137" y="25021"/>
                    <a:pt x="85194" y="25070"/>
                  </a:cubicBezTo>
                  <a:cubicBezTo>
                    <a:pt x="85250" y="25118"/>
                    <a:pt x="85318" y="25137"/>
                    <a:pt x="85388" y="25137"/>
                  </a:cubicBezTo>
                  <a:cubicBezTo>
                    <a:pt x="85447" y="25137"/>
                    <a:pt x="85507" y="25124"/>
                    <a:pt x="85565" y="25103"/>
                  </a:cubicBezTo>
                  <a:cubicBezTo>
                    <a:pt x="86328" y="24827"/>
                    <a:pt x="87084" y="24543"/>
                    <a:pt x="87847" y="24260"/>
                  </a:cubicBezTo>
                  <a:cubicBezTo>
                    <a:pt x="88777" y="23906"/>
                    <a:pt x="89704" y="23551"/>
                    <a:pt x="90627" y="23198"/>
                  </a:cubicBezTo>
                  <a:cubicBezTo>
                    <a:pt x="90980" y="23103"/>
                    <a:pt x="91335" y="23017"/>
                    <a:pt x="91681" y="22922"/>
                  </a:cubicBezTo>
                  <a:cubicBezTo>
                    <a:pt x="92201" y="22780"/>
                    <a:pt x="92735" y="22733"/>
                    <a:pt x="93232" y="22497"/>
                  </a:cubicBezTo>
                  <a:cubicBezTo>
                    <a:pt x="93319" y="22457"/>
                    <a:pt x="93491" y="22504"/>
                    <a:pt x="93461" y="22340"/>
                  </a:cubicBezTo>
                  <a:cubicBezTo>
                    <a:pt x="93441" y="22256"/>
                    <a:pt x="93371" y="22240"/>
                    <a:pt x="93297" y="22240"/>
                  </a:cubicBezTo>
                  <a:cubicBezTo>
                    <a:pt x="93253" y="22240"/>
                    <a:pt x="93208" y="22246"/>
                    <a:pt x="93170" y="22246"/>
                  </a:cubicBezTo>
                  <a:cubicBezTo>
                    <a:pt x="92641" y="22253"/>
                    <a:pt x="92153" y="22425"/>
                    <a:pt x="91681" y="22639"/>
                  </a:cubicBezTo>
                  <a:cubicBezTo>
                    <a:pt x="91600" y="22623"/>
                    <a:pt x="91520" y="22589"/>
                    <a:pt x="91440" y="22589"/>
                  </a:cubicBezTo>
                  <a:cubicBezTo>
                    <a:pt x="91394" y="22589"/>
                    <a:pt x="91349" y="22600"/>
                    <a:pt x="91303" y="22631"/>
                  </a:cubicBezTo>
                  <a:cubicBezTo>
                    <a:pt x="91169" y="22671"/>
                    <a:pt x="91044" y="22701"/>
                    <a:pt x="90918" y="22733"/>
                  </a:cubicBezTo>
                  <a:cubicBezTo>
                    <a:pt x="90855" y="22726"/>
                    <a:pt x="90791" y="22726"/>
                    <a:pt x="90729" y="22726"/>
                  </a:cubicBezTo>
                  <a:cubicBezTo>
                    <a:pt x="90855" y="22631"/>
                    <a:pt x="90980" y="22537"/>
                    <a:pt x="91107" y="22442"/>
                  </a:cubicBezTo>
                  <a:lnTo>
                    <a:pt x="91972" y="22057"/>
                  </a:lnTo>
                  <a:cubicBezTo>
                    <a:pt x="92061" y="22057"/>
                    <a:pt x="92151" y="22058"/>
                    <a:pt x="92242" y="22058"/>
                  </a:cubicBezTo>
                  <a:cubicBezTo>
                    <a:pt x="92344" y="22058"/>
                    <a:pt x="92446" y="22056"/>
                    <a:pt x="92546" y="22047"/>
                  </a:cubicBezTo>
                  <a:cubicBezTo>
                    <a:pt x="92775" y="22032"/>
                    <a:pt x="92956" y="21945"/>
                    <a:pt x="92934" y="21669"/>
                  </a:cubicBezTo>
                  <a:lnTo>
                    <a:pt x="92934" y="21669"/>
                  </a:lnTo>
                  <a:cubicBezTo>
                    <a:pt x="93184" y="21722"/>
                    <a:pt x="93366" y="21768"/>
                    <a:pt x="93520" y="21768"/>
                  </a:cubicBezTo>
                  <a:cubicBezTo>
                    <a:pt x="93809" y="21768"/>
                    <a:pt x="93998" y="21603"/>
                    <a:pt x="94358" y="21000"/>
                  </a:cubicBezTo>
                  <a:cubicBezTo>
                    <a:pt x="94389" y="20946"/>
                    <a:pt x="94445" y="20906"/>
                    <a:pt x="94389" y="20844"/>
                  </a:cubicBezTo>
                  <a:cubicBezTo>
                    <a:pt x="94354" y="20803"/>
                    <a:pt x="94303" y="20763"/>
                    <a:pt x="94247" y="20763"/>
                  </a:cubicBezTo>
                  <a:cubicBezTo>
                    <a:pt x="94227" y="20763"/>
                    <a:pt x="94206" y="20769"/>
                    <a:pt x="94184" y="20781"/>
                  </a:cubicBezTo>
                  <a:cubicBezTo>
                    <a:pt x="94082" y="20844"/>
                    <a:pt x="93988" y="20931"/>
                    <a:pt x="93886" y="21008"/>
                  </a:cubicBezTo>
                  <a:cubicBezTo>
                    <a:pt x="93854" y="21000"/>
                    <a:pt x="93831" y="21000"/>
                    <a:pt x="93799" y="21000"/>
                  </a:cubicBezTo>
                  <a:lnTo>
                    <a:pt x="93799" y="20993"/>
                  </a:lnTo>
                  <a:cubicBezTo>
                    <a:pt x="93846" y="20804"/>
                    <a:pt x="93822" y="20630"/>
                    <a:pt x="93595" y="20575"/>
                  </a:cubicBezTo>
                  <a:cubicBezTo>
                    <a:pt x="93476" y="20553"/>
                    <a:pt x="93436" y="20505"/>
                    <a:pt x="93476" y="20386"/>
                  </a:cubicBezTo>
                  <a:cubicBezTo>
                    <a:pt x="93501" y="20317"/>
                    <a:pt x="93534" y="20292"/>
                    <a:pt x="93572" y="20292"/>
                  </a:cubicBezTo>
                  <a:cubicBezTo>
                    <a:pt x="93608" y="20292"/>
                    <a:pt x="93648" y="20313"/>
                    <a:pt x="93689" y="20339"/>
                  </a:cubicBezTo>
                  <a:cubicBezTo>
                    <a:pt x="93759" y="20412"/>
                    <a:pt x="93837" y="20429"/>
                    <a:pt x="93919" y="20429"/>
                  </a:cubicBezTo>
                  <a:cubicBezTo>
                    <a:pt x="93989" y="20429"/>
                    <a:pt x="94062" y="20417"/>
                    <a:pt x="94132" y="20417"/>
                  </a:cubicBezTo>
                  <a:cubicBezTo>
                    <a:pt x="94147" y="20417"/>
                    <a:pt x="94162" y="20417"/>
                    <a:pt x="94177" y="20418"/>
                  </a:cubicBezTo>
                  <a:cubicBezTo>
                    <a:pt x="94681" y="20386"/>
                    <a:pt x="94428" y="20080"/>
                    <a:pt x="94373" y="19852"/>
                  </a:cubicBezTo>
                  <a:cubicBezTo>
                    <a:pt x="94393" y="19845"/>
                    <a:pt x="94415" y="19842"/>
                    <a:pt x="94439" y="19842"/>
                  </a:cubicBezTo>
                  <a:cubicBezTo>
                    <a:pt x="94503" y="19842"/>
                    <a:pt x="94577" y="19861"/>
                    <a:pt x="94638" y="19861"/>
                  </a:cubicBezTo>
                  <a:cubicBezTo>
                    <a:pt x="94707" y="19861"/>
                    <a:pt x="94759" y="19837"/>
                    <a:pt x="94759" y="19733"/>
                  </a:cubicBezTo>
                  <a:cubicBezTo>
                    <a:pt x="94759" y="19610"/>
                    <a:pt x="94706" y="19580"/>
                    <a:pt x="94633" y="19580"/>
                  </a:cubicBezTo>
                  <a:cubicBezTo>
                    <a:pt x="94566" y="19580"/>
                    <a:pt x="94481" y="19605"/>
                    <a:pt x="94408" y="19605"/>
                  </a:cubicBezTo>
                  <a:cubicBezTo>
                    <a:pt x="94369" y="19605"/>
                    <a:pt x="94333" y="19598"/>
                    <a:pt x="94304" y="19576"/>
                  </a:cubicBezTo>
                  <a:cubicBezTo>
                    <a:pt x="94366" y="19355"/>
                    <a:pt x="94681" y="19064"/>
                    <a:pt x="94169" y="18986"/>
                  </a:cubicBezTo>
                  <a:cubicBezTo>
                    <a:pt x="94157" y="18984"/>
                    <a:pt x="94143" y="18983"/>
                    <a:pt x="94129" y="18983"/>
                  </a:cubicBezTo>
                  <a:cubicBezTo>
                    <a:pt x="94106" y="18983"/>
                    <a:pt x="94082" y="18985"/>
                    <a:pt x="94060" y="18985"/>
                  </a:cubicBezTo>
                  <a:cubicBezTo>
                    <a:pt x="93989" y="18985"/>
                    <a:pt x="93933" y="18968"/>
                    <a:pt x="93980" y="18828"/>
                  </a:cubicBezTo>
                  <a:cubicBezTo>
                    <a:pt x="94003" y="18755"/>
                    <a:pt x="94031" y="18731"/>
                    <a:pt x="94060" y="18731"/>
                  </a:cubicBezTo>
                  <a:cubicBezTo>
                    <a:pt x="94116" y="18731"/>
                    <a:pt x="94178" y="18816"/>
                    <a:pt x="94233" y="18816"/>
                  </a:cubicBezTo>
                  <a:cubicBezTo>
                    <a:pt x="94246" y="18816"/>
                    <a:pt x="94259" y="18811"/>
                    <a:pt x="94271" y="18797"/>
                  </a:cubicBezTo>
                  <a:lnTo>
                    <a:pt x="94751" y="18797"/>
                  </a:lnTo>
                  <a:cubicBezTo>
                    <a:pt x="94995" y="18820"/>
                    <a:pt x="95239" y="18860"/>
                    <a:pt x="95303" y="19175"/>
                  </a:cubicBezTo>
                  <a:cubicBezTo>
                    <a:pt x="95649" y="18852"/>
                    <a:pt x="95201" y="18686"/>
                    <a:pt x="95263" y="18387"/>
                  </a:cubicBezTo>
                  <a:lnTo>
                    <a:pt x="95263" y="18387"/>
                  </a:lnTo>
                  <a:cubicBezTo>
                    <a:pt x="95155" y="18542"/>
                    <a:pt x="95068" y="18596"/>
                    <a:pt x="94993" y="18596"/>
                  </a:cubicBezTo>
                  <a:cubicBezTo>
                    <a:pt x="94828" y="18596"/>
                    <a:pt x="94719" y="18338"/>
                    <a:pt x="94562" y="18315"/>
                  </a:cubicBezTo>
                  <a:cubicBezTo>
                    <a:pt x="94500" y="18136"/>
                    <a:pt x="94003" y="18380"/>
                    <a:pt x="94192" y="17930"/>
                  </a:cubicBezTo>
                  <a:cubicBezTo>
                    <a:pt x="94202" y="17901"/>
                    <a:pt x="94151" y="17885"/>
                    <a:pt x="94086" y="17885"/>
                  </a:cubicBezTo>
                  <a:cubicBezTo>
                    <a:pt x="94044" y="17885"/>
                    <a:pt x="93996" y="17892"/>
                    <a:pt x="93956" y="17907"/>
                  </a:cubicBezTo>
                  <a:cubicBezTo>
                    <a:pt x="93784" y="17985"/>
                    <a:pt x="93737" y="18191"/>
                    <a:pt x="93570" y="18293"/>
                  </a:cubicBezTo>
                  <a:cubicBezTo>
                    <a:pt x="93498" y="18141"/>
                    <a:pt x="93682" y="17860"/>
                    <a:pt x="93499" y="17860"/>
                  </a:cubicBezTo>
                  <a:cubicBezTo>
                    <a:pt x="93481" y="17860"/>
                    <a:pt x="93461" y="17862"/>
                    <a:pt x="93436" y="17868"/>
                  </a:cubicBezTo>
                  <a:cubicBezTo>
                    <a:pt x="93355" y="17885"/>
                    <a:pt x="93280" y="17894"/>
                    <a:pt x="93210" y="17894"/>
                  </a:cubicBezTo>
                  <a:cubicBezTo>
                    <a:pt x="92851" y="17894"/>
                    <a:pt x="92638" y="17672"/>
                    <a:pt x="92422" y="17395"/>
                  </a:cubicBezTo>
                  <a:cubicBezTo>
                    <a:pt x="92359" y="17316"/>
                    <a:pt x="92303" y="17282"/>
                    <a:pt x="92251" y="17282"/>
                  </a:cubicBezTo>
                  <a:cubicBezTo>
                    <a:pt x="92180" y="17282"/>
                    <a:pt x="92118" y="17346"/>
                    <a:pt x="92059" y="17443"/>
                  </a:cubicBezTo>
                  <a:cubicBezTo>
                    <a:pt x="92027" y="17475"/>
                    <a:pt x="91996" y="17505"/>
                    <a:pt x="91964" y="17537"/>
                  </a:cubicBezTo>
                  <a:cubicBezTo>
                    <a:pt x="91865" y="17484"/>
                    <a:pt x="91832" y="17348"/>
                    <a:pt x="91699" y="17348"/>
                  </a:cubicBezTo>
                  <a:cubicBezTo>
                    <a:pt x="91696" y="17348"/>
                    <a:pt x="91692" y="17348"/>
                    <a:pt x="91688" y="17348"/>
                  </a:cubicBezTo>
                  <a:cubicBezTo>
                    <a:pt x="91626" y="17313"/>
                    <a:pt x="91577" y="17298"/>
                    <a:pt x="91535" y="17298"/>
                  </a:cubicBezTo>
                  <a:cubicBezTo>
                    <a:pt x="91324" y="17298"/>
                    <a:pt x="91333" y="17679"/>
                    <a:pt x="91082" y="17679"/>
                  </a:cubicBezTo>
                  <a:cubicBezTo>
                    <a:pt x="91169" y="17458"/>
                    <a:pt x="91280" y="17159"/>
                    <a:pt x="91004" y="17104"/>
                  </a:cubicBezTo>
                  <a:cubicBezTo>
                    <a:pt x="90868" y="17081"/>
                    <a:pt x="90716" y="17046"/>
                    <a:pt x="90570" y="17046"/>
                  </a:cubicBezTo>
                  <a:cubicBezTo>
                    <a:pt x="90372" y="17046"/>
                    <a:pt x="90183" y="17111"/>
                    <a:pt x="90052" y="17356"/>
                  </a:cubicBezTo>
                  <a:cubicBezTo>
                    <a:pt x="89958" y="17333"/>
                    <a:pt x="89878" y="17380"/>
                    <a:pt x="89816" y="17221"/>
                  </a:cubicBezTo>
                  <a:cubicBezTo>
                    <a:pt x="89725" y="16998"/>
                    <a:pt x="89494" y="16879"/>
                    <a:pt x="89276" y="16879"/>
                  </a:cubicBezTo>
                  <a:cubicBezTo>
                    <a:pt x="89171" y="16879"/>
                    <a:pt x="89070" y="16906"/>
                    <a:pt x="88988" y="16963"/>
                  </a:cubicBezTo>
                  <a:cubicBezTo>
                    <a:pt x="88832" y="16970"/>
                    <a:pt x="88673" y="16970"/>
                    <a:pt x="88516" y="16978"/>
                  </a:cubicBezTo>
                  <a:cubicBezTo>
                    <a:pt x="88138" y="16585"/>
                    <a:pt x="87586" y="16734"/>
                    <a:pt x="87146" y="16545"/>
                  </a:cubicBezTo>
                  <a:cubicBezTo>
                    <a:pt x="87089" y="16519"/>
                    <a:pt x="87016" y="16490"/>
                    <a:pt x="86945" y="16490"/>
                  </a:cubicBezTo>
                  <a:cubicBezTo>
                    <a:pt x="86889" y="16490"/>
                    <a:pt x="86835" y="16508"/>
                    <a:pt x="86793" y="16560"/>
                  </a:cubicBezTo>
                  <a:cubicBezTo>
                    <a:pt x="86651" y="16742"/>
                    <a:pt x="86895" y="16742"/>
                    <a:pt x="86942" y="16828"/>
                  </a:cubicBezTo>
                  <a:cubicBezTo>
                    <a:pt x="87004" y="16938"/>
                    <a:pt x="86982" y="17050"/>
                    <a:pt x="86982" y="17152"/>
                  </a:cubicBezTo>
                  <a:cubicBezTo>
                    <a:pt x="86712" y="16979"/>
                    <a:pt x="86425" y="16861"/>
                    <a:pt x="86108" y="16861"/>
                  </a:cubicBezTo>
                  <a:cubicBezTo>
                    <a:pt x="86064" y="16861"/>
                    <a:pt x="86019" y="16863"/>
                    <a:pt x="85973" y="16868"/>
                  </a:cubicBezTo>
                  <a:cubicBezTo>
                    <a:pt x="85960" y="16869"/>
                    <a:pt x="85947" y="16870"/>
                    <a:pt x="85935" y="16870"/>
                  </a:cubicBezTo>
                  <a:cubicBezTo>
                    <a:pt x="85739" y="16870"/>
                    <a:pt x="85696" y="16701"/>
                    <a:pt x="85682" y="16568"/>
                  </a:cubicBezTo>
                  <a:cubicBezTo>
                    <a:pt x="85644" y="16290"/>
                    <a:pt x="85535" y="16190"/>
                    <a:pt x="85385" y="16190"/>
                  </a:cubicBezTo>
                  <a:cubicBezTo>
                    <a:pt x="85289" y="16190"/>
                    <a:pt x="85175" y="16232"/>
                    <a:pt x="85053" y="16294"/>
                  </a:cubicBezTo>
                  <a:cubicBezTo>
                    <a:pt x="85020" y="16294"/>
                    <a:pt x="84998" y="16294"/>
                    <a:pt x="84973" y="16301"/>
                  </a:cubicBezTo>
                  <a:cubicBezTo>
                    <a:pt x="84942" y="16311"/>
                    <a:pt x="84914" y="16315"/>
                    <a:pt x="84890" y="16315"/>
                  </a:cubicBezTo>
                  <a:cubicBezTo>
                    <a:pt x="84718" y="16315"/>
                    <a:pt x="84697" y="16102"/>
                    <a:pt x="84573" y="16033"/>
                  </a:cubicBezTo>
                  <a:cubicBezTo>
                    <a:pt x="84289" y="16025"/>
                    <a:pt x="84013" y="16025"/>
                    <a:pt x="83737" y="16025"/>
                  </a:cubicBezTo>
                  <a:cubicBezTo>
                    <a:pt x="83699" y="16050"/>
                    <a:pt x="83664" y="16060"/>
                    <a:pt x="83631" y="16060"/>
                  </a:cubicBezTo>
                  <a:cubicBezTo>
                    <a:pt x="83505" y="16060"/>
                    <a:pt x="83405" y="15919"/>
                    <a:pt x="83278" y="15919"/>
                  </a:cubicBezTo>
                  <a:cubicBezTo>
                    <a:pt x="83266" y="15919"/>
                    <a:pt x="83253" y="15921"/>
                    <a:pt x="83241" y="15923"/>
                  </a:cubicBezTo>
                  <a:cubicBezTo>
                    <a:pt x="83116" y="15923"/>
                    <a:pt x="82989" y="15923"/>
                    <a:pt x="82855" y="15916"/>
                  </a:cubicBezTo>
                  <a:cubicBezTo>
                    <a:pt x="82825" y="15916"/>
                    <a:pt x="82793" y="15916"/>
                    <a:pt x="82761" y="15923"/>
                  </a:cubicBezTo>
                  <a:cubicBezTo>
                    <a:pt x="82706" y="15923"/>
                    <a:pt x="82643" y="15923"/>
                    <a:pt x="82579" y="15931"/>
                  </a:cubicBezTo>
                  <a:cubicBezTo>
                    <a:pt x="82466" y="15856"/>
                    <a:pt x="82346" y="15816"/>
                    <a:pt x="82222" y="15816"/>
                  </a:cubicBezTo>
                  <a:cubicBezTo>
                    <a:pt x="82148" y="15816"/>
                    <a:pt x="82073" y="15830"/>
                    <a:pt x="81997" y="15859"/>
                  </a:cubicBezTo>
                  <a:cubicBezTo>
                    <a:pt x="81975" y="15869"/>
                    <a:pt x="81942" y="15946"/>
                    <a:pt x="81958" y="15971"/>
                  </a:cubicBezTo>
                  <a:cubicBezTo>
                    <a:pt x="82028" y="16090"/>
                    <a:pt x="82123" y="16112"/>
                    <a:pt x="82226" y="16112"/>
                  </a:cubicBezTo>
                  <a:cubicBezTo>
                    <a:pt x="82290" y="16112"/>
                    <a:pt x="82356" y="16104"/>
                    <a:pt x="82421" y="16104"/>
                  </a:cubicBezTo>
                  <a:cubicBezTo>
                    <a:pt x="82454" y="16104"/>
                    <a:pt x="82486" y="16106"/>
                    <a:pt x="82517" y="16112"/>
                  </a:cubicBezTo>
                  <a:cubicBezTo>
                    <a:pt x="82524" y="16116"/>
                    <a:pt x="82532" y="16116"/>
                    <a:pt x="82540" y="16116"/>
                  </a:cubicBezTo>
                  <a:cubicBezTo>
                    <a:pt x="82549" y="16116"/>
                    <a:pt x="82557" y="16116"/>
                    <a:pt x="82564" y="16120"/>
                  </a:cubicBezTo>
                  <a:cubicBezTo>
                    <a:pt x="82517" y="16281"/>
                    <a:pt x="82433" y="16319"/>
                    <a:pt x="82338" y="16319"/>
                  </a:cubicBezTo>
                  <a:cubicBezTo>
                    <a:pt x="82250" y="16319"/>
                    <a:pt x="82152" y="16287"/>
                    <a:pt x="82062" y="16287"/>
                  </a:cubicBezTo>
                  <a:cubicBezTo>
                    <a:pt x="82040" y="16287"/>
                    <a:pt x="82018" y="16289"/>
                    <a:pt x="81997" y="16294"/>
                  </a:cubicBezTo>
                  <a:cubicBezTo>
                    <a:pt x="81895" y="16229"/>
                    <a:pt x="81691" y="16160"/>
                    <a:pt x="81699" y="16105"/>
                  </a:cubicBezTo>
                  <a:cubicBezTo>
                    <a:pt x="81742" y="15757"/>
                    <a:pt x="81583" y="15720"/>
                    <a:pt x="81397" y="15720"/>
                  </a:cubicBezTo>
                  <a:cubicBezTo>
                    <a:pt x="81347" y="15720"/>
                    <a:pt x="81295" y="15723"/>
                    <a:pt x="81244" y="15723"/>
                  </a:cubicBezTo>
                  <a:cubicBezTo>
                    <a:pt x="81211" y="15723"/>
                    <a:pt x="81178" y="15721"/>
                    <a:pt x="81147" y="15717"/>
                  </a:cubicBezTo>
                  <a:cubicBezTo>
                    <a:pt x="80888" y="15474"/>
                    <a:pt x="81226" y="15096"/>
                    <a:pt x="80950" y="14860"/>
                  </a:cubicBezTo>
                  <a:cubicBezTo>
                    <a:pt x="80973" y="14546"/>
                    <a:pt x="80816" y="14340"/>
                    <a:pt x="80557" y="14191"/>
                  </a:cubicBezTo>
                  <a:lnTo>
                    <a:pt x="79981" y="13616"/>
                  </a:lnTo>
                  <a:cubicBezTo>
                    <a:pt x="79817" y="13490"/>
                    <a:pt x="79660" y="13356"/>
                    <a:pt x="79501" y="13231"/>
                  </a:cubicBezTo>
                  <a:cubicBezTo>
                    <a:pt x="79329" y="12908"/>
                    <a:pt x="78974" y="13002"/>
                    <a:pt x="78706" y="12883"/>
                  </a:cubicBezTo>
                  <a:cubicBezTo>
                    <a:pt x="78460" y="12776"/>
                    <a:pt x="78305" y="12712"/>
                    <a:pt x="78197" y="12712"/>
                  </a:cubicBezTo>
                  <a:cubicBezTo>
                    <a:pt x="78026" y="12712"/>
                    <a:pt x="77968" y="12868"/>
                    <a:pt x="77848" y="13261"/>
                  </a:cubicBezTo>
                  <a:cubicBezTo>
                    <a:pt x="77770" y="13538"/>
                    <a:pt x="77685" y="13663"/>
                    <a:pt x="77539" y="13663"/>
                  </a:cubicBezTo>
                  <a:cubicBezTo>
                    <a:pt x="77452" y="13663"/>
                    <a:pt x="77344" y="13619"/>
                    <a:pt x="77204" y="13537"/>
                  </a:cubicBezTo>
                  <a:cubicBezTo>
                    <a:pt x="77077" y="13462"/>
                    <a:pt x="76941" y="13384"/>
                    <a:pt x="76794" y="13384"/>
                  </a:cubicBezTo>
                  <a:cubicBezTo>
                    <a:pt x="76740" y="13384"/>
                    <a:pt x="76685" y="13394"/>
                    <a:pt x="76627" y="13420"/>
                  </a:cubicBezTo>
                  <a:cubicBezTo>
                    <a:pt x="76336" y="13395"/>
                    <a:pt x="76431" y="13129"/>
                    <a:pt x="76376" y="12978"/>
                  </a:cubicBezTo>
                  <a:cubicBezTo>
                    <a:pt x="76263" y="12675"/>
                    <a:pt x="76113" y="12448"/>
                    <a:pt x="75790" y="12448"/>
                  </a:cubicBezTo>
                  <a:cubicBezTo>
                    <a:pt x="75751" y="12448"/>
                    <a:pt x="75711" y="12451"/>
                    <a:pt x="75667" y="12458"/>
                  </a:cubicBezTo>
                  <a:cubicBezTo>
                    <a:pt x="75575" y="12411"/>
                    <a:pt x="75497" y="12388"/>
                    <a:pt x="75432" y="12388"/>
                  </a:cubicBezTo>
                  <a:cubicBezTo>
                    <a:pt x="75282" y="12388"/>
                    <a:pt x="75203" y="12511"/>
                    <a:pt x="75188" y="12741"/>
                  </a:cubicBezTo>
                  <a:cubicBezTo>
                    <a:pt x="75220" y="12813"/>
                    <a:pt x="75250" y="12876"/>
                    <a:pt x="75282" y="12947"/>
                  </a:cubicBezTo>
                  <a:cubicBezTo>
                    <a:pt x="75155" y="12908"/>
                    <a:pt x="75031" y="12876"/>
                    <a:pt x="74897" y="12845"/>
                  </a:cubicBezTo>
                  <a:cubicBezTo>
                    <a:pt x="74770" y="12789"/>
                    <a:pt x="74675" y="12647"/>
                    <a:pt x="74519" y="12647"/>
                  </a:cubicBezTo>
                  <a:cubicBezTo>
                    <a:pt x="74359" y="12439"/>
                    <a:pt x="74190" y="12369"/>
                    <a:pt x="74017" y="12369"/>
                  </a:cubicBezTo>
                  <a:cubicBezTo>
                    <a:pt x="73805" y="12369"/>
                    <a:pt x="73585" y="12475"/>
                    <a:pt x="73368" y="12562"/>
                  </a:cubicBezTo>
                  <a:cubicBezTo>
                    <a:pt x="73349" y="12563"/>
                    <a:pt x="73331" y="12563"/>
                    <a:pt x="73312" y="12563"/>
                  </a:cubicBezTo>
                  <a:cubicBezTo>
                    <a:pt x="73258" y="12563"/>
                    <a:pt x="73203" y="12560"/>
                    <a:pt x="73150" y="12560"/>
                  </a:cubicBezTo>
                  <a:cubicBezTo>
                    <a:pt x="73097" y="12560"/>
                    <a:pt x="73046" y="12563"/>
                    <a:pt x="72999" y="12577"/>
                  </a:cubicBezTo>
                  <a:cubicBezTo>
                    <a:pt x="72786" y="12632"/>
                    <a:pt x="72794" y="12741"/>
                    <a:pt x="72967" y="12853"/>
                  </a:cubicBezTo>
                  <a:cubicBezTo>
                    <a:pt x="72975" y="12883"/>
                    <a:pt x="72975" y="12915"/>
                    <a:pt x="72975" y="12940"/>
                  </a:cubicBezTo>
                  <a:cubicBezTo>
                    <a:pt x="72873" y="13057"/>
                    <a:pt x="72999" y="13144"/>
                    <a:pt x="73030" y="13238"/>
                  </a:cubicBezTo>
                  <a:cubicBezTo>
                    <a:pt x="73054" y="13325"/>
                    <a:pt x="73047" y="13395"/>
                    <a:pt x="72943" y="13412"/>
                  </a:cubicBezTo>
                  <a:cubicBezTo>
                    <a:pt x="72937" y="13413"/>
                    <a:pt x="72932" y="13413"/>
                    <a:pt x="72926" y="13413"/>
                  </a:cubicBezTo>
                  <a:cubicBezTo>
                    <a:pt x="72863" y="13413"/>
                    <a:pt x="72811" y="13374"/>
                    <a:pt x="72818" y="13308"/>
                  </a:cubicBezTo>
                  <a:cubicBezTo>
                    <a:pt x="72838" y="12984"/>
                    <a:pt x="72760" y="12887"/>
                    <a:pt x="72643" y="12887"/>
                  </a:cubicBezTo>
                  <a:cubicBezTo>
                    <a:pt x="72521" y="12887"/>
                    <a:pt x="72356" y="12992"/>
                    <a:pt x="72212" y="13057"/>
                  </a:cubicBezTo>
                  <a:cubicBezTo>
                    <a:pt x="72015" y="13042"/>
                    <a:pt x="71849" y="13010"/>
                    <a:pt x="71692" y="12868"/>
                  </a:cubicBezTo>
                  <a:cubicBezTo>
                    <a:pt x="71605" y="12795"/>
                    <a:pt x="71524" y="12762"/>
                    <a:pt x="71451" y="12762"/>
                  </a:cubicBezTo>
                  <a:cubicBezTo>
                    <a:pt x="71327" y="12762"/>
                    <a:pt x="71226" y="12860"/>
                    <a:pt x="71157" y="13034"/>
                  </a:cubicBezTo>
                  <a:cubicBezTo>
                    <a:pt x="71045" y="12913"/>
                    <a:pt x="70935" y="12871"/>
                    <a:pt x="70827" y="12871"/>
                  </a:cubicBezTo>
                  <a:cubicBezTo>
                    <a:pt x="70689" y="12871"/>
                    <a:pt x="70553" y="12938"/>
                    <a:pt x="70417" y="12995"/>
                  </a:cubicBezTo>
                  <a:cubicBezTo>
                    <a:pt x="70377" y="12995"/>
                    <a:pt x="70337" y="13010"/>
                    <a:pt x="70290" y="13034"/>
                  </a:cubicBezTo>
                  <a:cubicBezTo>
                    <a:pt x="70197" y="13069"/>
                    <a:pt x="70097" y="13138"/>
                    <a:pt x="70008" y="13138"/>
                  </a:cubicBezTo>
                  <a:cubicBezTo>
                    <a:pt x="70000" y="13138"/>
                    <a:pt x="69992" y="13138"/>
                    <a:pt x="69984" y="13136"/>
                  </a:cubicBezTo>
                  <a:cubicBezTo>
                    <a:pt x="69700" y="13089"/>
                    <a:pt x="69353" y="13112"/>
                    <a:pt x="69211" y="12821"/>
                  </a:cubicBezTo>
                  <a:cubicBezTo>
                    <a:pt x="69086" y="12562"/>
                    <a:pt x="69425" y="12530"/>
                    <a:pt x="69534" y="12373"/>
                  </a:cubicBezTo>
                  <a:cubicBezTo>
                    <a:pt x="69566" y="12373"/>
                    <a:pt x="69589" y="12373"/>
                    <a:pt x="69614" y="12364"/>
                  </a:cubicBezTo>
                  <a:cubicBezTo>
                    <a:pt x="69889" y="12231"/>
                    <a:pt x="69842" y="12010"/>
                    <a:pt x="69763" y="11797"/>
                  </a:cubicBezTo>
                  <a:cubicBezTo>
                    <a:pt x="69723" y="11680"/>
                    <a:pt x="69661" y="11585"/>
                    <a:pt x="69700" y="11436"/>
                  </a:cubicBezTo>
                  <a:cubicBezTo>
                    <a:pt x="69875" y="10844"/>
                    <a:pt x="69833" y="10741"/>
                    <a:pt x="69282" y="10741"/>
                  </a:cubicBezTo>
                  <a:cubicBezTo>
                    <a:pt x="69238" y="10741"/>
                    <a:pt x="69191" y="10741"/>
                    <a:pt x="69141" y="10742"/>
                  </a:cubicBezTo>
                  <a:cubicBezTo>
                    <a:pt x="69047" y="10680"/>
                    <a:pt x="68952" y="10608"/>
                    <a:pt x="68858" y="10546"/>
                  </a:cubicBezTo>
                  <a:cubicBezTo>
                    <a:pt x="68786" y="10499"/>
                    <a:pt x="68708" y="10484"/>
                    <a:pt x="68629" y="10484"/>
                  </a:cubicBezTo>
                  <a:cubicBezTo>
                    <a:pt x="68314" y="10397"/>
                    <a:pt x="68030" y="10285"/>
                    <a:pt x="67945" y="9852"/>
                  </a:cubicBezTo>
                  <a:cubicBezTo>
                    <a:pt x="67918" y="9721"/>
                    <a:pt x="67715" y="9611"/>
                    <a:pt x="67524" y="9611"/>
                  </a:cubicBezTo>
                  <a:cubicBezTo>
                    <a:pt x="67487" y="9611"/>
                    <a:pt x="67451" y="9615"/>
                    <a:pt x="67416" y="9624"/>
                  </a:cubicBezTo>
                  <a:cubicBezTo>
                    <a:pt x="67142" y="9688"/>
                    <a:pt x="67252" y="9954"/>
                    <a:pt x="67212" y="10153"/>
                  </a:cubicBezTo>
                  <a:lnTo>
                    <a:pt x="67212" y="10143"/>
                  </a:lnTo>
                  <a:cubicBezTo>
                    <a:pt x="67175" y="10143"/>
                    <a:pt x="67125" y="10152"/>
                    <a:pt x="67082" y="10152"/>
                  </a:cubicBezTo>
                  <a:cubicBezTo>
                    <a:pt x="67026" y="10152"/>
                    <a:pt x="66979" y="10137"/>
                    <a:pt x="66983" y="10066"/>
                  </a:cubicBezTo>
                  <a:cubicBezTo>
                    <a:pt x="66991" y="9750"/>
                    <a:pt x="66764" y="9728"/>
                    <a:pt x="66551" y="9688"/>
                  </a:cubicBezTo>
                  <a:cubicBezTo>
                    <a:pt x="66521" y="9682"/>
                    <a:pt x="66495" y="9679"/>
                    <a:pt x="66471" y="9679"/>
                  </a:cubicBezTo>
                  <a:cubicBezTo>
                    <a:pt x="66254" y="9679"/>
                    <a:pt x="66258" y="9923"/>
                    <a:pt x="66173" y="10066"/>
                  </a:cubicBezTo>
                  <a:cubicBezTo>
                    <a:pt x="66118" y="10084"/>
                    <a:pt x="66067" y="10092"/>
                    <a:pt x="66019" y="10092"/>
                  </a:cubicBezTo>
                  <a:cubicBezTo>
                    <a:pt x="65685" y="10092"/>
                    <a:pt x="65470" y="9716"/>
                    <a:pt x="65142" y="9716"/>
                  </a:cubicBezTo>
                  <a:cubicBezTo>
                    <a:pt x="65109" y="9716"/>
                    <a:pt x="65075" y="9719"/>
                    <a:pt x="65039" y="9728"/>
                  </a:cubicBezTo>
                  <a:cubicBezTo>
                    <a:pt x="65039" y="9648"/>
                    <a:pt x="65031" y="9569"/>
                    <a:pt x="65031" y="9492"/>
                  </a:cubicBezTo>
                  <a:cubicBezTo>
                    <a:pt x="65134" y="9380"/>
                    <a:pt x="65094" y="9293"/>
                    <a:pt x="64977" y="9231"/>
                  </a:cubicBezTo>
                  <a:cubicBezTo>
                    <a:pt x="64942" y="9215"/>
                    <a:pt x="64904" y="9205"/>
                    <a:pt x="64868" y="9205"/>
                  </a:cubicBezTo>
                  <a:cubicBezTo>
                    <a:pt x="64814" y="9205"/>
                    <a:pt x="64762" y="9226"/>
                    <a:pt x="64724" y="9278"/>
                  </a:cubicBezTo>
                  <a:cubicBezTo>
                    <a:pt x="64654" y="9372"/>
                    <a:pt x="64606" y="9492"/>
                    <a:pt x="64544" y="9594"/>
                  </a:cubicBezTo>
                  <a:cubicBezTo>
                    <a:pt x="64537" y="9594"/>
                    <a:pt x="64530" y="9595"/>
                    <a:pt x="64524" y="9595"/>
                  </a:cubicBezTo>
                  <a:cubicBezTo>
                    <a:pt x="64389" y="9595"/>
                    <a:pt x="64350" y="9449"/>
                    <a:pt x="64251" y="9397"/>
                  </a:cubicBezTo>
                  <a:lnTo>
                    <a:pt x="64244" y="9397"/>
                  </a:lnTo>
                  <a:cubicBezTo>
                    <a:pt x="64043" y="9306"/>
                    <a:pt x="63838" y="9269"/>
                    <a:pt x="63628" y="9269"/>
                  </a:cubicBezTo>
                  <a:cubicBezTo>
                    <a:pt x="63491" y="9269"/>
                    <a:pt x="63352" y="9285"/>
                    <a:pt x="63212" y="9310"/>
                  </a:cubicBezTo>
                  <a:cubicBezTo>
                    <a:pt x="63127" y="9310"/>
                    <a:pt x="63048" y="9310"/>
                    <a:pt x="63023" y="9412"/>
                  </a:cubicBezTo>
                  <a:cubicBezTo>
                    <a:pt x="63000" y="9539"/>
                    <a:pt x="63087" y="9569"/>
                    <a:pt x="63189" y="9594"/>
                  </a:cubicBezTo>
                  <a:cubicBezTo>
                    <a:pt x="63259" y="9703"/>
                    <a:pt x="63378" y="9671"/>
                    <a:pt x="63480" y="9688"/>
                  </a:cubicBezTo>
                  <a:cubicBezTo>
                    <a:pt x="63448" y="9718"/>
                    <a:pt x="63418" y="9758"/>
                    <a:pt x="63386" y="9790"/>
                  </a:cubicBezTo>
                  <a:cubicBezTo>
                    <a:pt x="63276" y="9783"/>
                    <a:pt x="63165" y="9783"/>
                    <a:pt x="63055" y="9775"/>
                  </a:cubicBezTo>
                  <a:cubicBezTo>
                    <a:pt x="63048" y="9774"/>
                    <a:pt x="63042" y="9774"/>
                    <a:pt x="63035" y="9774"/>
                  </a:cubicBezTo>
                  <a:cubicBezTo>
                    <a:pt x="62918" y="9774"/>
                    <a:pt x="62774" y="9839"/>
                    <a:pt x="62658" y="9839"/>
                  </a:cubicBezTo>
                  <a:cubicBezTo>
                    <a:pt x="62538" y="9839"/>
                    <a:pt x="62449" y="9771"/>
                    <a:pt x="62449" y="9492"/>
                  </a:cubicBezTo>
                  <a:cubicBezTo>
                    <a:pt x="62449" y="9437"/>
                    <a:pt x="62395" y="9405"/>
                    <a:pt x="62327" y="9405"/>
                  </a:cubicBezTo>
                  <a:cubicBezTo>
                    <a:pt x="62266" y="9405"/>
                    <a:pt x="62195" y="9431"/>
                    <a:pt x="62142" y="9492"/>
                  </a:cubicBezTo>
                  <a:lnTo>
                    <a:pt x="62142" y="9499"/>
                  </a:lnTo>
                  <a:cubicBezTo>
                    <a:pt x="61842" y="9594"/>
                    <a:pt x="61481" y="9546"/>
                    <a:pt x="61275" y="9877"/>
                  </a:cubicBezTo>
                  <a:cubicBezTo>
                    <a:pt x="61180" y="10242"/>
                    <a:pt x="60925" y="10256"/>
                    <a:pt x="60663" y="10256"/>
                  </a:cubicBezTo>
                  <a:cubicBezTo>
                    <a:pt x="60640" y="10256"/>
                    <a:pt x="60618" y="10256"/>
                    <a:pt x="60596" y="10256"/>
                  </a:cubicBezTo>
                  <a:cubicBezTo>
                    <a:pt x="60535" y="10256"/>
                    <a:pt x="60475" y="10257"/>
                    <a:pt x="60417" y="10262"/>
                  </a:cubicBezTo>
                  <a:cubicBezTo>
                    <a:pt x="60281" y="10227"/>
                    <a:pt x="60109" y="10065"/>
                    <a:pt x="59987" y="10065"/>
                  </a:cubicBezTo>
                  <a:cubicBezTo>
                    <a:pt x="59898" y="10065"/>
                    <a:pt x="59835" y="10153"/>
                    <a:pt x="59835" y="10444"/>
                  </a:cubicBezTo>
                  <a:cubicBezTo>
                    <a:pt x="59773" y="10506"/>
                    <a:pt x="59709" y="10578"/>
                    <a:pt x="59646" y="10640"/>
                  </a:cubicBezTo>
                  <a:cubicBezTo>
                    <a:pt x="59562" y="10650"/>
                    <a:pt x="59489" y="10895"/>
                    <a:pt x="59408" y="10895"/>
                  </a:cubicBezTo>
                  <a:cubicBezTo>
                    <a:pt x="59367" y="10895"/>
                    <a:pt x="59324" y="10833"/>
                    <a:pt x="59276" y="10648"/>
                  </a:cubicBezTo>
                  <a:lnTo>
                    <a:pt x="59261" y="10640"/>
                  </a:lnTo>
                  <a:cubicBezTo>
                    <a:pt x="59276" y="10625"/>
                    <a:pt x="59284" y="10608"/>
                    <a:pt x="59291" y="10593"/>
                  </a:cubicBezTo>
                  <a:cubicBezTo>
                    <a:pt x="59395" y="10444"/>
                    <a:pt x="59679" y="10412"/>
                    <a:pt x="59607" y="10121"/>
                  </a:cubicBezTo>
                  <a:lnTo>
                    <a:pt x="59607" y="10121"/>
                  </a:lnTo>
                  <a:cubicBezTo>
                    <a:pt x="59444" y="10207"/>
                    <a:pt x="59311" y="10276"/>
                    <a:pt x="59171" y="10347"/>
                  </a:cubicBezTo>
                  <a:lnTo>
                    <a:pt x="59171" y="10347"/>
                  </a:lnTo>
                  <a:cubicBezTo>
                    <a:pt x="59068" y="10284"/>
                    <a:pt x="58967" y="10252"/>
                    <a:pt x="58867" y="10252"/>
                  </a:cubicBezTo>
                  <a:cubicBezTo>
                    <a:pt x="58769" y="10252"/>
                    <a:pt x="58672" y="10283"/>
                    <a:pt x="58575" y="10349"/>
                  </a:cubicBezTo>
                  <a:cubicBezTo>
                    <a:pt x="58552" y="10380"/>
                    <a:pt x="58520" y="10412"/>
                    <a:pt x="58498" y="10451"/>
                  </a:cubicBezTo>
                  <a:cubicBezTo>
                    <a:pt x="58365" y="10606"/>
                    <a:pt x="57454" y="10939"/>
                    <a:pt x="57160" y="10939"/>
                  </a:cubicBezTo>
                  <a:cubicBezTo>
                    <a:pt x="57157" y="10939"/>
                    <a:pt x="57154" y="10939"/>
                    <a:pt x="57150" y="10939"/>
                  </a:cubicBezTo>
                  <a:cubicBezTo>
                    <a:pt x="57112" y="10937"/>
                    <a:pt x="57073" y="10935"/>
                    <a:pt x="57036" y="10935"/>
                  </a:cubicBezTo>
                  <a:cubicBezTo>
                    <a:pt x="56883" y="10935"/>
                    <a:pt x="56762" y="10970"/>
                    <a:pt x="56852" y="11222"/>
                  </a:cubicBezTo>
                  <a:cubicBezTo>
                    <a:pt x="56859" y="11317"/>
                    <a:pt x="56867" y="11411"/>
                    <a:pt x="56875" y="11513"/>
                  </a:cubicBezTo>
                  <a:lnTo>
                    <a:pt x="56670" y="11600"/>
                  </a:lnTo>
                  <a:cubicBezTo>
                    <a:pt x="56576" y="11640"/>
                    <a:pt x="56482" y="11672"/>
                    <a:pt x="56387" y="11712"/>
                  </a:cubicBezTo>
                  <a:cubicBezTo>
                    <a:pt x="56136" y="11712"/>
                    <a:pt x="55875" y="11702"/>
                    <a:pt x="55624" y="11695"/>
                  </a:cubicBezTo>
                  <a:cubicBezTo>
                    <a:pt x="55442" y="11545"/>
                    <a:pt x="55072" y="11672"/>
                    <a:pt x="55040" y="11309"/>
                  </a:cubicBezTo>
                  <a:cubicBezTo>
                    <a:pt x="55182" y="11058"/>
                    <a:pt x="55174" y="10790"/>
                    <a:pt x="54955" y="10633"/>
                  </a:cubicBezTo>
                  <a:cubicBezTo>
                    <a:pt x="54741" y="10484"/>
                    <a:pt x="54828" y="10325"/>
                    <a:pt x="54843" y="10160"/>
                  </a:cubicBezTo>
                  <a:lnTo>
                    <a:pt x="54851" y="10160"/>
                  </a:lnTo>
                  <a:cubicBezTo>
                    <a:pt x="54923" y="10096"/>
                    <a:pt x="54945" y="10019"/>
                    <a:pt x="54843" y="9987"/>
                  </a:cubicBezTo>
                  <a:cubicBezTo>
                    <a:pt x="54567" y="9900"/>
                    <a:pt x="54687" y="9743"/>
                    <a:pt x="54766" y="9594"/>
                  </a:cubicBezTo>
                  <a:lnTo>
                    <a:pt x="54766" y="9594"/>
                  </a:lnTo>
                  <a:cubicBezTo>
                    <a:pt x="54828" y="9609"/>
                    <a:pt x="54891" y="9616"/>
                    <a:pt x="54945" y="9624"/>
                  </a:cubicBezTo>
                  <a:cubicBezTo>
                    <a:pt x="54960" y="9625"/>
                    <a:pt x="54975" y="9626"/>
                    <a:pt x="54990" y="9626"/>
                  </a:cubicBezTo>
                  <a:cubicBezTo>
                    <a:pt x="55094" y="9626"/>
                    <a:pt x="55190" y="9593"/>
                    <a:pt x="55182" y="9482"/>
                  </a:cubicBezTo>
                  <a:cubicBezTo>
                    <a:pt x="55176" y="9389"/>
                    <a:pt x="55090" y="9350"/>
                    <a:pt x="55000" y="9350"/>
                  </a:cubicBezTo>
                  <a:cubicBezTo>
                    <a:pt x="54976" y="9350"/>
                    <a:pt x="54953" y="9352"/>
                    <a:pt x="54930" y="9357"/>
                  </a:cubicBezTo>
                  <a:cubicBezTo>
                    <a:pt x="54868" y="9372"/>
                    <a:pt x="54813" y="9388"/>
                    <a:pt x="54749" y="9405"/>
                  </a:cubicBezTo>
                  <a:cubicBezTo>
                    <a:pt x="54709" y="9394"/>
                    <a:pt x="54671" y="9390"/>
                    <a:pt x="54633" y="9390"/>
                  </a:cubicBezTo>
                  <a:cubicBezTo>
                    <a:pt x="54477" y="9390"/>
                    <a:pt x="54334" y="9466"/>
                    <a:pt x="54182" y="9492"/>
                  </a:cubicBezTo>
                  <a:cubicBezTo>
                    <a:pt x="53970" y="9357"/>
                    <a:pt x="53687" y="9303"/>
                    <a:pt x="53608" y="9010"/>
                  </a:cubicBezTo>
                  <a:cubicBezTo>
                    <a:pt x="53521" y="8689"/>
                    <a:pt x="53781" y="8373"/>
                    <a:pt x="53615" y="8050"/>
                  </a:cubicBezTo>
                  <a:cubicBezTo>
                    <a:pt x="53662" y="7957"/>
                    <a:pt x="53712" y="7883"/>
                    <a:pt x="53771" y="7883"/>
                  </a:cubicBezTo>
                  <a:cubicBezTo>
                    <a:pt x="53811" y="7883"/>
                    <a:pt x="53856" y="7917"/>
                    <a:pt x="53906" y="8003"/>
                  </a:cubicBezTo>
                  <a:cubicBezTo>
                    <a:pt x="53978" y="8105"/>
                    <a:pt x="54025" y="8224"/>
                    <a:pt x="54080" y="8341"/>
                  </a:cubicBezTo>
                  <a:cubicBezTo>
                    <a:pt x="54057" y="8413"/>
                    <a:pt x="54018" y="8483"/>
                    <a:pt x="54001" y="8562"/>
                  </a:cubicBezTo>
                  <a:cubicBezTo>
                    <a:pt x="53963" y="8704"/>
                    <a:pt x="53812" y="8853"/>
                    <a:pt x="53986" y="8995"/>
                  </a:cubicBezTo>
                  <a:cubicBezTo>
                    <a:pt x="54056" y="9054"/>
                    <a:pt x="54129" y="9074"/>
                    <a:pt x="54205" y="9074"/>
                  </a:cubicBezTo>
                  <a:cubicBezTo>
                    <a:pt x="54281" y="9074"/>
                    <a:pt x="54360" y="9054"/>
                    <a:pt x="54443" y="9034"/>
                  </a:cubicBezTo>
                  <a:cubicBezTo>
                    <a:pt x="54851" y="8955"/>
                    <a:pt x="54828" y="8632"/>
                    <a:pt x="54860" y="8341"/>
                  </a:cubicBezTo>
                  <a:cubicBezTo>
                    <a:pt x="54883" y="8105"/>
                    <a:pt x="54773" y="7955"/>
                    <a:pt x="54567" y="7853"/>
                  </a:cubicBezTo>
                  <a:cubicBezTo>
                    <a:pt x="54505" y="7759"/>
                    <a:pt x="54435" y="7664"/>
                    <a:pt x="54371" y="7570"/>
                  </a:cubicBezTo>
                  <a:cubicBezTo>
                    <a:pt x="54411" y="7247"/>
                    <a:pt x="54348" y="6979"/>
                    <a:pt x="53970" y="6916"/>
                  </a:cubicBezTo>
                  <a:cubicBezTo>
                    <a:pt x="53946" y="6909"/>
                    <a:pt x="53916" y="6909"/>
                    <a:pt x="53891" y="6901"/>
                  </a:cubicBezTo>
                  <a:cubicBezTo>
                    <a:pt x="53836" y="6869"/>
                    <a:pt x="53774" y="6829"/>
                    <a:pt x="53710" y="6799"/>
                  </a:cubicBezTo>
                  <a:lnTo>
                    <a:pt x="53717" y="6799"/>
                  </a:lnTo>
                  <a:cubicBezTo>
                    <a:pt x="53592" y="6633"/>
                    <a:pt x="53426" y="6538"/>
                    <a:pt x="53222" y="6516"/>
                  </a:cubicBezTo>
                  <a:lnTo>
                    <a:pt x="53230" y="6506"/>
                  </a:lnTo>
                  <a:cubicBezTo>
                    <a:pt x="53160" y="6247"/>
                    <a:pt x="52954" y="6232"/>
                    <a:pt x="52742" y="6232"/>
                  </a:cubicBezTo>
                  <a:cubicBezTo>
                    <a:pt x="52703" y="6200"/>
                    <a:pt x="52670" y="6175"/>
                    <a:pt x="52640" y="6145"/>
                  </a:cubicBezTo>
                  <a:cubicBezTo>
                    <a:pt x="52486" y="5991"/>
                    <a:pt x="52349" y="5927"/>
                    <a:pt x="52223" y="5927"/>
                  </a:cubicBezTo>
                  <a:cubicBezTo>
                    <a:pt x="52016" y="5927"/>
                    <a:pt x="51841" y="6103"/>
                    <a:pt x="51678" y="6334"/>
                  </a:cubicBezTo>
                  <a:cubicBezTo>
                    <a:pt x="51624" y="6327"/>
                    <a:pt x="51561" y="6327"/>
                    <a:pt x="51497" y="6327"/>
                  </a:cubicBezTo>
                  <a:lnTo>
                    <a:pt x="51497" y="6317"/>
                  </a:lnTo>
                  <a:lnTo>
                    <a:pt x="51506" y="6317"/>
                  </a:lnTo>
                  <a:cubicBezTo>
                    <a:pt x="51497" y="6255"/>
                    <a:pt x="51497" y="6200"/>
                    <a:pt x="51489" y="6138"/>
                  </a:cubicBezTo>
                  <a:cubicBezTo>
                    <a:pt x="51427" y="6019"/>
                    <a:pt x="51308" y="5996"/>
                    <a:pt x="51199" y="5949"/>
                  </a:cubicBezTo>
                  <a:lnTo>
                    <a:pt x="51017" y="5949"/>
                  </a:lnTo>
                  <a:cubicBezTo>
                    <a:pt x="50994" y="5946"/>
                    <a:pt x="50972" y="5945"/>
                    <a:pt x="50952" y="5945"/>
                  </a:cubicBezTo>
                  <a:cubicBezTo>
                    <a:pt x="50633" y="5945"/>
                    <a:pt x="50763" y="6234"/>
                    <a:pt x="50726" y="6412"/>
                  </a:cubicBezTo>
                  <a:lnTo>
                    <a:pt x="50726" y="6421"/>
                  </a:lnTo>
                  <a:cubicBezTo>
                    <a:pt x="50632" y="6389"/>
                    <a:pt x="50537" y="6357"/>
                    <a:pt x="50443" y="6317"/>
                  </a:cubicBezTo>
                  <a:cubicBezTo>
                    <a:pt x="50435" y="6185"/>
                    <a:pt x="50356" y="6058"/>
                    <a:pt x="50482" y="5924"/>
                  </a:cubicBezTo>
                  <a:cubicBezTo>
                    <a:pt x="50562" y="5830"/>
                    <a:pt x="50562" y="5696"/>
                    <a:pt x="50403" y="5673"/>
                  </a:cubicBezTo>
                  <a:cubicBezTo>
                    <a:pt x="50390" y="5670"/>
                    <a:pt x="50376" y="5669"/>
                    <a:pt x="50362" y="5669"/>
                  </a:cubicBezTo>
                  <a:cubicBezTo>
                    <a:pt x="50251" y="5669"/>
                    <a:pt x="50149" y="5755"/>
                    <a:pt x="50191" y="5854"/>
                  </a:cubicBezTo>
                  <a:cubicBezTo>
                    <a:pt x="50278" y="6066"/>
                    <a:pt x="50137" y="6175"/>
                    <a:pt x="50057" y="6327"/>
                  </a:cubicBezTo>
                  <a:cubicBezTo>
                    <a:pt x="49836" y="6412"/>
                    <a:pt x="49774" y="6618"/>
                    <a:pt x="49672" y="6799"/>
                  </a:cubicBezTo>
                  <a:cubicBezTo>
                    <a:pt x="49640" y="6807"/>
                    <a:pt x="49608" y="6807"/>
                    <a:pt x="49577" y="6814"/>
                  </a:cubicBezTo>
                  <a:cubicBezTo>
                    <a:pt x="49498" y="6752"/>
                    <a:pt x="49490" y="6657"/>
                    <a:pt x="49483" y="6563"/>
                  </a:cubicBezTo>
                  <a:cubicBezTo>
                    <a:pt x="49450" y="6205"/>
                    <a:pt x="49347" y="6040"/>
                    <a:pt x="49112" y="6040"/>
                  </a:cubicBezTo>
                  <a:cubicBezTo>
                    <a:pt x="49007" y="6040"/>
                    <a:pt x="48874" y="6074"/>
                    <a:pt x="48710" y="6138"/>
                  </a:cubicBezTo>
                  <a:cubicBezTo>
                    <a:pt x="48693" y="6137"/>
                    <a:pt x="48677" y="6136"/>
                    <a:pt x="48660" y="6136"/>
                  </a:cubicBezTo>
                  <a:cubicBezTo>
                    <a:pt x="48517" y="6136"/>
                    <a:pt x="48396" y="6177"/>
                    <a:pt x="48325" y="6327"/>
                  </a:cubicBezTo>
                  <a:cubicBezTo>
                    <a:pt x="48436" y="6483"/>
                    <a:pt x="48742" y="6546"/>
                    <a:pt x="48561" y="6846"/>
                  </a:cubicBezTo>
                  <a:cubicBezTo>
                    <a:pt x="48553" y="6861"/>
                    <a:pt x="48655" y="6941"/>
                    <a:pt x="48710" y="6996"/>
                  </a:cubicBezTo>
                  <a:cubicBezTo>
                    <a:pt x="48735" y="7043"/>
                    <a:pt x="48750" y="7082"/>
                    <a:pt x="48774" y="7120"/>
                  </a:cubicBezTo>
                  <a:lnTo>
                    <a:pt x="48750" y="7120"/>
                  </a:lnTo>
                  <a:cubicBezTo>
                    <a:pt x="48294" y="7279"/>
                    <a:pt x="47884" y="7538"/>
                    <a:pt x="47452" y="7751"/>
                  </a:cubicBezTo>
                  <a:lnTo>
                    <a:pt x="47452" y="7759"/>
                  </a:lnTo>
                  <a:cubicBezTo>
                    <a:pt x="47378" y="7708"/>
                    <a:pt x="47310" y="7685"/>
                    <a:pt x="47244" y="7685"/>
                  </a:cubicBezTo>
                  <a:cubicBezTo>
                    <a:pt x="47146" y="7685"/>
                    <a:pt x="47054" y="7734"/>
                    <a:pt x="46955" y="7814"/>
                  </a:cubicBezTo>
                  <a:cubicBezTo>
                    <a:pt x="46819" y="7923"/>
                    <a:pt x="46689" y="8061"/>
                    <a:pt x="46504" y="8061"/>
                  </a:cubicBezTo>
                  <a:cubicBezTo>
                    <a:pt x="46475" y="8061"/>
                    <a:pt x="46444" y="8057"/>
                    <a:pt x="46412" y="8050"/>
                  </a:cubicBezTo>
                  <a:cubicBezTo>
                    <a:pt x="46452" y="7617"/>
                    <a:pt x="46074" y="7610"/>
                    <a:pt x="45829" y="7468"/>
                  </a:cubicBezTo>
                  <a:cubicBezTo>
                    <a:pt x="45900" y="7413"/>
                    <a:pt x="45970" y="7349"/>
                    <a:pt x="46042" y="7286"/>
                  </a:cubicBezTo>
                  <a:cubicBezTo>
                    <a:pt x="46380" y="7035"/>
                    <a:pt x="46892" y="7309"/>
                    <a:pt x="47183" y="6916"/>
                  </a:cubicBezTo>
                  <a:cubicBezTo>
                    <a:pt x="47246" y="6876"/>
                    <a:pt x="47302" y="6829"/>
                    <a:pt x="47365" y="6790"/>
                  </a:cubicBezTo>
                  <a:lnTo>
                    <a:pt x="47474" y="6712"/>
                  </a:lnTo>
                  <a:lnTo>
                    <a:pt x="47663" y="6799"/>
                  </a:lnTo>
                  <a:cubicBezTo>
                    <a:pt x="47780" y="6827"/>
                    <a:pt x="47872" y="6843"/>
                    <a:pt x="47942" y="6843"/>
                  </a:cubicBezTo>
                  <a:cubicBezTo>
                    <a:pt x="48148" y="6843"/>
                    <a:pt x="48176" y="6706"/>
                    <a:pt x="48136" y="6327"/>
                  </a:cubicBezTo>
                  <a:cubicBezTo>
                    <a:pt x="48105" y="6327"/>
                    <a:pt x="48081" y="6317"/>
                    <a:pt x="48049" y="6317"/>
                  </a:cubicBezTo>
                  <a:lnTo>
                    <a:pt x="48049" y="6051"/>
                  </a:lnTo>
                  <a:cubicBezTo>
                    <a:pt x="48183" y="6019"/>
                    <a:pt x="48325" y="5987"/>
                    <a:pt x="48466" y="5956"/>
                  </a:cubicBezTo>
                  <a:cubicBezTo>
                    <a:pt x="48600" y="5932"/>
                    <a:pt x="48789" y="5932"/>
                    <a:pt x="48767" y="5743"/>
                  </a:cubicBezTo>
                  <a:cubicBezTo>
                    <a:pt x="48755" y="5590"/>
                    <a:pt x="48657" y="5550"/>
                    <a:pt x="48551" y="5550"/>
                  </a:cubicBezTo>
                  <a:cubicBezTo>
                    <a:pt x="48498" y="5550"/>
                    <a:pt x="48443" y="5560"/>
                    <a:pt x="48396" y="5571"/>
                  </a:cubicBezTo>
                  <a:cubicBezTo>
                    <a:pt x="47986" y="5641"/>
                    <a:pt x="47586" y="5750"/>
                    <a:pt x="47176" y="5837"/>
                  </a:cubicBezTo>
                  <a:cubicBezTo>
                    <a:pt x="46885" y="5964"/>
                    <a:pt x="46348" y="5790"/>
                    <a:pt x="46490" y="6412"/>
                  </a:cubicBezTo>
                  <a:cubicBezTo>
                    <a:pt x="46398" y="6453"/>
                    <a:pt x="46313" y="6501"/>
                    <a:pt x="46217" y="6501"/>
                  </a:cubicBezTo>
                  <a:cubicBezTo>
                    <a:pt x="46165" y="6501"/>
                    <a:pt x="46110" y="6487"/>
                    <a:pt x="46050" y="6451"/>
                  </a:cubicBezTo>
                  <a:cubicBezTo>
                    <a:pt x="45811" y="6315"/>
                    <a:pt x="45663" y="6237"/>
                    <a:pt x="45566" y="6237"/>
                  </a:cubicBezTo>
                  <a:cubicBezTo>
                    <a:pt x="45423" y="6237"/>
                    <a:pt x="45391" y="6405"/>
                    <a:pt x="45349" y="6799"/>
                  </a:cubicBezTo>
                  <a:cubicBezTo>
                    <a:pt x="45305" y="6805"/>
                    <a:pt x="45261" y="6809"/>
                    <a:pt x="45218" y="6809"/>
                  </a:cubicBezTo>
                  <a:cubicBezTo>
                    <a:pt x="45093" y="6809"/>
                    <a:pt x="44974" y="6776"/>
                    <a:pt x="44869" y="6665"/>
                  </a:cubicBezTo>
                  <a:cubicBezTo>
                    <a:pt x="44785" y="6571"/>
                    <a:pt x="44687" y="6516"/>
                    <a:pt x="44584" y="6516"/>
                  </a:cubicBezTo>
                  <a:cubicBezTo>
                    <a:pt x="44513" y="6516"/>
                    <a:pt x="44438" y="6543"/>
                    <a:pt x="44364" y="6601"/>
                  </a:cubicBezTo>
                  <a:cubicBezTo>
                    <a:pt x="44260" y="6685"/>
                    <a:pt x="44136" y="6713"/>
                    <a:pt x="44011" y="6713"/>
                  </a:cubicBezTo>
                  <a:cubicBezTo>
                    <a:pt x="43995" y="6713"/>
                    <a:pt x="43979" y="6713"/>
                    <a:pt x="43964" y="6712"/>
                  </a:cubicBezTo>
                  <a:cubicBezTo>
                    <a:pt x="43951" y="6712"/>
                    <a:pt x="43938" y="6711"/>
                    <a:pt x="43925" y="6711"/>
                  </a:cubicBezTo>
                  <a:cubicBezTo>
                    <a:pt x="43567" y="6711"/>
                    <a:pt x="43299" y="6936"/>
                    <a:pt x="43004" y="7082"/>
                  </a:cubicBezTo>
                  <a:cubicBezTo>
                    <a:pt x="42870" y="7145"/>
                    <a:pt x="42805" y="7247"/>
                    <a:pt x="42972" y="7366"/>
                  </a:cubicBezTo>
                  <a:cubicBezTo>
                    <a:pt x="42987" y="7381"/>
                    <a:pt x="43019" y="7389"/>
                    <a:pt x="43042" y="7389"/>
                  </a:cubicBezTo>
                  <a:cubicBezTo>
                    <a:pt x="43023" y="7637"/>
                    <a:pt x="42890" y="7663"/>
                    <a:pt x="42743" y="7663"/>
                  </a:cubicBezTo>
                  <a:cubicBezTo>
                    <a:pt x="42703" y="7663"/>
                    <a:pt x="42663" y="7661"/>
                    <a:pt x="42623" y="7661"/>
                  </a:cubicBezTo>
                  <a:cubicBezTo>
                    <a:pt x="42571" y="7661"/>
                    <a:pt x="42520" y="7664"/>
                    <a:pt x="42475" y="7680"/>
                  </a:cubicBezTo>
                  <a:cubicBezTo>
                    <a:pt x="42346" y="7626"/>
                    <a:pt x="42404" y="7342"/>
                    <a:pt x="42261" y="7342"/>
                  </a:cubicBezTo>
                  <a:cubicBezTo>
                    <a:pt x="42238" y="7342"/>
                    <a:pt x="42211" y="7350"/>
                    <a:pt x="42176" y="7366"/>
                  </a:cubicBezTo>
                  <a:cubicBezTo>
                    <a:pt x="41965" y="7460"/>
                    <a:pt x="41704" y="7404"/>
                    <a:pt x="41522" y="7570"/>
                  </a:cubicBezTo>
                  <a:cubicBezTo>
                    <a:pt x="41483" y="7602"/>
                    <a:pt x="41453" y="7632"/>
                    <a:pt x="41413" y="7657"/>
                  </a:cubicBezTo>
                  <a:cubicBezTo>
                    <a:pt x="41400" y="7656"/>
                    <a:pt x="41387" y="7656"/>
                    <a:pt x="41375" y="7656"/>
                  </a:cubicBezTo>
                  <a:cubicBezTo>
                    <a:pt x="41013" y="7656"/>
                    <a:pt x="41053" y="7894"/>
                    <a:pt x="41137" y="8144"/>
                  </a:cubicBezTo>
                  <a:cubicBezTo>
                    <a:pt x="40846" y="8207"/>
                    <a:pt x="40625" y="8413"/>
                    <a:pt x="40358" y="8522"/>
                  </a:cubicBezTo>
                  <a:cubicBezTo>
                    <a:pt x="40213" y="8565"/>
                    <a:pt x="40063" y="8632"/>
                    <a:pt x="39930" y="8632"/>
                  </a:cubicBezTo>
                  <a:cubicBezTo>
                    <a:pt x="39797" y="8632"/>
                    <a:pt x="39682" y="8564"/>
                    <a:pt x="39610" y="8333"/>
                  </a:cubicBezTo>
                  <a:cubicBezTo>
                    <a:pt x="39491" y="8184"/>
                    <a:pt x="39327" y="8042"/>
                    <a:pt x="39603" y="7885"/>
                  </a:cubicBezTo>
                  <a:cubicBezTo>
                    <a:pt x="39697" y="7829"/>
                    <a:pt x="39760" y="7704"/>
                    <a:pt x="39720" y="7593"/>
                  </a:cubicBezTo>
                  <a:cubicBezTo>
                    <a:pt x="39683" y="7488"/>
                    <a:pt x="39605" y="7468"/>
                    <a:pt x="39520" y="7468"/>
                  </a:cubicBezTo>
                  <a:cubicBezTo>
                    <a:pt x="39477" y="7468"/>
                    <a:pt x="39432" y="7473"/>
                    <a:pt x="39389" y="7475"/>
                  </a:cubicBezTo>
                  <a:cubicBezTo>
                    <a:pt x="39280" y="7483"/>
                    <a:pt x="39168" y="7515"/>
                    <a:pt x="39066" y="7545"/>
                  </a:cubicBezTo>
                  <a:cubicBezTo>
                    <a:pt x="38974" y="7572"/>
                    <a:pt x="38889" y="7587"/>
                    <a:pt x="38812" y="7587"/>
                  </a:cubicBezTo>
                  <a:cubicBezTo>
                    <a:pt x="38592" y="7587"/>
                    <a:pt x="38435" y="7468"/>
                    <a:pt x="38365" y="7177"/>
                  </a:cubicBezTo>
                  <a:cubicBezTo>
                    <a:pt x="38310" y="6996"/>
                    <a:pt x="38444" y="6909"/>
                    <a:pt x="38546" y="6807"/>
                  </a:cubicBezTo>
                  <a:cubicBezTo>
                    <a:pt x="38775" y="6712"/>
                    <a:pt x="38720" y="6506"/>
                    <a:pt x="38743" y="6327"/>
                  </a:cubicBezTo>
                  <a:cubicBezTo>
                    <a:pt x="38822" y="5996"/>
                    <a:pt x="38524" y="6034"/>
                    <a:pt x="38365" y="5939"/>
                  </a:cubicBezTo>
                  <a:cubicBezTo>
                    <a:pt x="38129" y="5524"/>
                    <a:pt x="38618" y="5019"/>
                    <a:pt x="38201" y="4626"/>
                  </a:cubicBezTo>
                  <a:cubicBezTo>
                    <a:pt x="38146" y="4569"/>
                    <a:pt x="38240" y="4484"/>
                    <a:pt x="38295" y="4428"/>
                  </a:cubicBezTo>
                  <a:cubicBezTo>
                    <a:pt x="38335" y="4380"/>
                    <a:pt x="38382" y="4333"/>
                    <a:pt x="38422" y="4286"/>
                  </a:cubicBezTo>
                  <a:cubicBezTo>
                    <a:pt x="38705" y="3940"/>
                    <a:pt x="38681" y="3736"/>
                    <a:pt x="38295" y="3547"/>
                  </a:cubicBezTo>
                  <a:cubicBezTo>
                    <a:pt x="38114" y="3453"/>
                    <a:pt x="38074" y="3286"/>
                    <a:pt x="37964" y="3162"/>
                  </a:cubicBezTo>
                  <a:cubicBezTo>
                    <a:pt x="37997" y="3097"/>
                    <a:pt x="38034" y="3028"/>
                    <a:pt x="38067" y="2963"/>
                  </a:cubicBezTo>
                  <a:cubicBezTo>
                    <a:pt x="38106" y="2901"/>
                    <a:pt x="38114" y="2846"/>
                    <a:pt x="38099" y="2807"/>
                  </a:cubicBezTo>
                  <a:cubicBezTo>
                    <a:pt x="38134" y="2483"/>
                    <a:pt x="37962" y="2236"/>
                    <a:pt x="37667" y="2236"/>
                  </a:cubicBezTo>
                  <a:cubicBezTo>
                    <a:pt x="37631" y="2236"/>
                    <a:pt x="37594" y="2240"/>
                    <a:pt x="37554" y="2247"/>
                  </a:cubicBezTo>
                  <a:cubicBezTo>
                    <a:pt x="37510" y="2255"/>
                    <a:pt x="37471" y="2259"/>
                    <a:pt x="37437" y="2259"/>
                  </a:cubicBezTo>
                  <a:cubicBezTo>
                    <a:pt x="37232" y="2259"/>
                    <a:pt x="37197" y="2124"/>
                    <a:pt x="37082" y="1949"/>
                  </a:cubicBezTo>
                  <a:cubicBezTo>
                    <a:pt x="36901" y="1665"/>
                    <a:pt x="37129" y="1233"/>
                    <a:pt x="36721" y="1059"/>
                  </a:cubicBezTo>
                  <a:cubicBezTo>
                    <a:pt x="36468" y="775"/>
                    <a:pt x="36098" y="775"/>
                    <a:pt x="35784" y="634"/>
                  </a:cubicBezTo>
                  <a:cubicBezTo>
                    <a:pt x="35670" y="581"/>
                    <a:pt x="35562" y="553"/>
                    <a:pt x="35464" y="553"/>
                  </a:cubicBezTo>
                  <a:cubicBezTo>
                    <a:pt x="35257" y="553"/>
                    <a:pt x="35092" y="676"/>
                    <a:pt x="34996" y="949"/>
                  </a:cubicBezTo>
                  <a:cubicBezTo>
                    <a:pt x="34878" y="1046"/>
                    <a:pt x="34763" y="1098"/>
                    <a:pt x="34648" y="1098"/>
                  </a:cubicBezTo>
                  <a:cubicBezTo>
                    <a:pt x="34539" y="1098"/>
                    <a:pt x="34431" y="1052"/>
                    <a:pt x="34320" y="957"/>
                  </a:cubicBezTo>
                  <a:cubicBezTo>
                    <a:pt x="34303" y="634"/>
                    <a:pt x="34265" y="327"/>
                    <a:pt x="33840" y="295"/>
                  </a:cubicBezTo>
                  <a:cubicBezTo>
                    <a:pt x="33783" y="288"/>
                    <a:pt x="33721" y="280"/>
                    <a:pt x="33658" y="271"/>
                  </a:cubicBezTo>
                  <a:cubicBezTo>
                    <a:pt x="33611" y="251"/>
                    <a:pt x="33563" y="244"/>
                    <a:pt x="33515" y="244"/>
                  </a:cubicBezTo>
                  <a:cubicBezTo>
                    <a:pt x="33386" y="244"/>
                    <a:pt x="33256" y="297"/>
                    <a:pt x="33127" y="297"/>
                  </a:cubicBezTo>
                  <a:cubicBezTo>
                    <a:pt x="33115" y="297"/>
                    <a:pt x="33103" y="296"/>
                    <a:pt x="33091" y="295"/>
                  </a:cubicBezTo>
                  <a:cubicBezTo>
                    <a:pt x="32848" y="295"/>
                    <a:pt x="32714" y="422"/>
                    <a:pt x="32706" y="673"/>
                  </a:cubicBezTo>
                  <a:cubicBezTo>
                    <a:pt x="32676" y="698"/>
                    <a:pt x="32618" y="708"/>
                    <a:pt x="32542" y="708"/>
                  </a:cubicBezTo>
                  <a:cubicBezTo>
                    <a:pt x="32200" y="708"/>
                    <a:pt x="31503" y="490"/>
                    <a:pt x="31478" y="335"/>
                  </a:cubicBezTo>
                  <a:cubicBezTo>
                    <a:pt x="31478" y="318"/>
                    <a:pt x="31485" y="303"/>
                    <a:pt x="31485" y="288"/>
                  </a:cubicBezTo>
                  <a:cubicBezTo>
                    <a:pt x="31494" y="75"/>
                    <a:pt x="31436" y="0"/>
                    <a:pt x="31341" y="0"/>
                  </a:cubicBezTo>
                  <a:close/>
                </a:path>
              </a:pathLst>
            </a:custGeom>
            <a:solidFill>
              <a:schemeClr val="accent5"/>
            </a:solidFill>
            <a:ln>
              <a:noFill/>
            </a:ln>
          </p:spPr>
          <p:style>
            <a:lnRef idx="0"/>
            <a:fillRef idx="0"/>
            <a:effectRef idx="0"/>
            <a:fontRef idx="minor"/>
          </p:style>
        </p:sp>
        <p:sp>
          <p:nvSpPr>
            <p:cNvPr id="1109" name="CustomShape 29"/>
            <p:cNvSpPr/>
            <p:nvPr/>
          </p:nvSpPr>
          <p:spPr>
            <a:xfrm>
              <a:off x="4405680" y="3481200"/>
              <a:ext cx="37080" cy="13680"/>
            </a:xfrm>
            <a:custGeom>
              <a:avLst/>
              <a:gdLst/>
              <a:ahLst/>
              <a:rect l="l" t="t" r="r" b="b"/>
              <a:pathLst>
                <a:path w="745" h="582">
                  <a:moveTo>
                    <a:pt x="198" y="1"/>
                  </a:moveTo>
                  <a:cubicBezTo>
                    <a:pt x="0" y="1"/>
                    <a:pt x="52" y="224"/>
                    <a:pt x="69" y="270"/>
                  </a:cubicBezTo>
                  <a:cubicBezTo>
                    <a:pt x="171" y="496"/>
                    <a:pt x="430" y="489"/>
                    <a:pt x="619" y="576"/>
                  </a:cubicBezTo>
                  <a:cubicBezTo>
                    <a:pt x="628" y="580"/>
                    <a:pt x="637" y="582"/>
                    <a:pt x="645" y="582"/>
                  </a:cubicBezTo>
                  <a:cubicBezTo>
                    <a:pt x="704" y="582"/>
                    <a:pt x="744" y="493"/>
                    <a:pt x="738" y="402"/>
                  </a:cubicBezTo>
                  <a:cubicBezTo>
                    <a:pt x="636" y="190"/>
                    <a:pt x="477" y="24"/>
                    <a:pt x="218" y="1"/>
                  </a:cubicBezTo>
                  <a:cubicBezTo>
                    <a:pt x="211" y="1"/>
                    <a:pt x="205" y="1"/>
                    <a:pt x="198" y="1"/>
                  </a:cubicBezTo>
                  <a:close/>
                </a:path>
              </a:pathLst>
            </a:custGeom>
            <a:solidFill>
              <a:schemeClr val="accent5"/>
            </a:solidFill>
            <a:ln>
              <a:noFill/>
            </a:ln>
          </p:spPr>
          <p:style>
            <a:lnRef idx="0"/>
            <a:fillRef idx="0"/>
            <a:effectRef idx="0"/>
            <a:fontRef idx="minor"/>
          </p:style>
        </p:sp>
        <p:sp>
          <p:nvSpPr>
            <p:cNvPr id="1110" name="CustomShape 30"/>
            <p:cNvSpPr/>
            <p:nvPr/>
          </p:nvSpPr>
          <p:spPr>
            <a:xfrm>
              <a:off x="4342320" y="3449160"/>
              <a:ext cx="51120" cy="26280"/>
            </a:xfrm>
            <a:custGeom>
              <a:avLst/>
              <a:gdLst/>
              <a:ahLst/>
              <a:rect l="l" t="t" r="r" b="b"/>
              <a:pathLst>
                <a:path w="1025" h="1118">
                  <a:moveTo>
                    <a:pt x="811" y="1"/>
                  </a:moveTo>
                  <a:cubicBezTo>
                    <a:pt x="693" y="1"/>
                    <a:pt x="581" y="87"/>
                    <a:pt x="466" y="110"/>
                  </a:cubicBezTo>
                  <a:cubicBezTo>
                    <a:pt x="277" y="142"/>
                    <a:pt x="135" y="244"/>
                    <a:pt x="95" y="480"/>
                  </a:cubicBezTo>
                  <a:cubicBezTo>
                    <a:pt x="112" y="503"/>
                    <a:pt x="120" y="535"/>
                    <a:pt x="135" y="560"/>
                  </a:cubicBezTo>
                  <a:cubicBezTo>
                    <a:pt x="10" y="567"/>
                    <a:pt x="1" y="709"/>
                    <a:pt x="1" y="811"/>
                  </a:cubicBezTo>
                  <a:cubicBezTo>
                    <a:pt x="1" y="945"/>
                    <a:pt x="10" y="1102"/>
                    <a:pt x="160" y="1117"/>
                  </a:cubicBezTo>
                  <a:cubicBezTo>
                    <a:pt x="164" y="1117"/>
                    <a:pt x="168" y="1117"/>
                    <a:pt x="173" y="1117"/>
                  </a:cubicBezTo>
                  <a:cubicBezTo>
                    <a:pt x="321" y="1117"/>
                    <a:pt x="277" y="958"/>
                    <a:pt x="294" y="866"/>
                  </a:cubicBezTo>
                  <a:cubicBezTo>
                    <a:pt x="294" y="826"/>
                    <a:pt x="294" y="779"/>
                    <a:pt x="284" y="739"/>
                  </a:cubicBezTo>
                  <a:lnTo>
                    <a:pt x="284" y="739"/>
                  </a:lnTo>
                  <a:cubicBezTo>
                    <a:pt x="326" y="763"/>
                    <a:pt x="368" y="774"/>
                    <a:pt x="409" y="774"/>
                  </a:cubicBezTo>
                  <a:cubicBezTo>
                    <a:pt x="479" y="774"/>
                    <a:pt x="548" y="741"/>
                    <a:pt x="607" y="677"/>
                  </a:cubicBezTo>
                  <a:cubicBezTo>
                    <a:pt x="766" y="520"/>
                    <a:pt x="1025" y="425"/>
                    <a:pt x="1017" y="134"/>
                  </a:cubicBezTo>
                  <a:cubicBezTo>
                    <a:pt x="1017" y="110"/>
                    <a:pt x="993" y="87"/>
                    <a:pt x="970" y="63"/>
                  </a:cubicBezTo>
                  <a:cubicBezTo>
                    <a:pt x="915" y="17"/>
                    <a:pt x="862" y="1"/>
                    <a:pt x="811" y="1"/>
                  </a:cubicBezTo>
                  <a:close/>
                </a:path>
              </a:pathLst>
            </a:custGeom>
            <a:solidFill>
              <a:schemeClr val="accent5"/>
            </a:solidFill>
            <a:ln>
              <a:noFill/>
            </a:ln>
          </p:spPr>
          <p:style>
            <a:lnRef idx="0"/>
            <a:fillRef idx="0"/>
            <a:effectRef idx="0"/>
            <a:fontRef idx="minor"/>
          </p:style>
        </p:sp>
        <p:sp>
          <p:nvSpPr>
            <p:cNvPr id="1111" name="CustomShape 31"/>
            <p:cNvSpPr/>
            <p:nvPr/>
          </p:nvSpPr>
          <p:spPr>
            <a:xfrm>
              <a:off x="3960360" y="2810880"/>
              <a:ext cx="21960" cy="7920"/>
            </a:xfrm>
            <a:custGeom>
              <a:avLst/>
              <a:gdLst/>
              <a:ahLst/>
              <a:rect l="l" t="t" r="r" b="b"/>
              <a:pathLst>
                <a:path w="449" h="350">
                  <a:moveTo>
                    <a:pt x="240" y="1"/>
                  </a:moveTo>
                  <a:cubicBezTo>
                    <a:pt x="234" y="1"/>
                    <a:pt x="228" y="1"/>
                    <a:pt x="222" y="2"/>
                  </a:cubicBezTo>
                  <a:cubicBezTo>
                    <a:pt x="111" y="41"/>
                    <a:pt x="1" y="96"/>
                    <a:pt x="16" y="215"/>
                  </a:cubicBezTo>
                  <a:cubicBezTo>
                    <a:pt x="24" y="317"/>
                    <a:pt x="135" y="349"/>
                    <a:pt x="230" y="349"/>
                  </a:cubicBezTo>
                  <a:cubicBezTo>
                    <a:pt x="354" y="349"/>
                    <a:pt x="449" y="293"/>
                    <a:pt x="419" y="151"/>
                  </a:cubicBezTo>
                  <a:cubicBezTo>
                    <a:pt x="402" y="62"/>
                    <a:pt x="339" y="1"/>
                    <a:pt x="240" y="1"/>
                  </a:cubicBezTo>
                  <a:close/>
                </a:path>
              </a:pathLst>
            </a:custGeom>
            <a:solidFill>
              <a:schemeClr val="accent5"/>
            </a:solidFill>
            <a:ln>
              <a:noFill/>
            </a:ln>
          </p:spPr>
          <p:style>
            <a:lnRef idx="0"/>
            <a:fillRef idx="0"/>
            <a:effectRef idx="0"/>
            <a:fontRef idx="minor"/>
          </p:style>
        </p:sp>
        <p:sp>
          <p:nvSpPr>
            <p:cNvPr id="1112" name="CustomShape 32"/>
            <p:cNvSpPr/>
            <p:nvPr/>
          </p:nvSpPr>
          <p:spPr>
            <a:xfrm>
              <a:off x="4385880" y="3002760"/>
              <a:ext cx="17280" cy="7920"/>
            </a:xfrm>
            <a:custGeom>
              <a:avLst/>
              <a:gdLst/>
              <a:ahLst/>
              <a:rect l="l" t="t" r="r" b="b"/>
              <a:pathLst>
                <a:path w="354" h="351">
                  <a:moveTo>
                    <a:pt x="150" y="0"/>
                  </a:moveTo>
                  <a:cubicBezTo>
                    <a:pt x="58" y="0"/>
                    <a:pt x="8" y="62"/>
                    <a:pt x="8" y="169"/>
                  </a:cubicBezTo>
                  <a:cubicBezTo>
                    <a:pt x="0" y="263"/>
                    <a:pt x="30" y="350"/>
                    <a:pt x="157" y="350"/>
                  </a:cubicBezTo>
                  <a:cubicBezTo>
                    <a:pt x="259" y="350"/>
                    <a:pt x="323" y="295"/>
                    <a:pt x="353" y="184"/>
                  </a:cubicBezTo>
                  <a:cubicBezTo>
                    <a:pt x="346" y="82"/>
                    <a:pt x="284" y="20"/>
                    <a:pt x="181" y="2"/>
                  </a:cubicBezTo>
                  <a:cubicBezTo>
                    <a:pt x="170" y="1"/>
                    <a:pt x="160" y="0"/>
                    <a:pt x="150" y="0"/>
                  </a:cubicBezTo>
                  <a:close/>
                </a:path>
              </a:pathLst>
            </a:custGeom>
            <a:solidFill>
              <a:schemeClr val="accent5"/>
            </a:solidFill>
            <a:ln>
              <a:noFill/>
            </a:ln>
          </p:spPr>
          <p:style>
            <a:lnRef idx="0"/>
            <a:fillRef idx="0"/>
            <a:effectRef idx="0"/>
            <a:fontRef idx="minor"/>
          </p:style>
        </p:sp>
        <p:sp>
          <p:nvSpPr>
            <p:cNvPr id="1113" name="CustomShape 33"/>
            <p:cNvSpPr/>
            <p:nvPr/>
          </p:nvSpPr>
          <p:spPr>
            <a:xfrm>
              <a:off x="2415240" y="3283200"/>
              <a:ext cx="17280" cy="12600"/>
            </a:xfrm>
            <a:custGeom>
              <a:avLst/>
              <a:gdLst/>
              <a:ahLst/>
              <a:rect l="l" t="t" r="r" b="b"/>
              <a:pathLst>
                <a:path w="354" h="543">
                  <a:moveTo>
                    <a:pt x="267" y="0"/>
                  </a:moveTo>
                  <a:cubicBezTo>
                    <a:pt x="87" y="135"/>
                    <a:pt x="0" y="276"/>
                    <a:pt x="102" y="543"/>
                  </a:cubicBezTo>
                  <a:cubicBezTo>
                    <a:pt x="259" y="371"/>
                    <a:pt x="354" y="229"/>
                    <a:pt x="267" y="0"/>
                  </a:cubicBezTo>
                  <a:close/>
                </a:path>
              </a:pathLst>
            </a:custGeom>
            <a:solidFill>
              <a:schemeClr val="accent5"/>
            </a:solidFill>
            <a:ln>
              <a:noFill/>
            </a:ln>
          </p:spPr>
          <p:style>
            <a:lnRef idx="0"/>
            <a:fillRef idx="0"/>
            <a:effectRef idx="0"/>
            <a:fontRef idx="minor"/>
          </p:style>
        </p:sp>
        <p:sp>
          <p:nvSpPr>
            <p:cNvPr id="1114" name="CustomShape 34"/>
            <p:cNvSpPr/>
            <p:nvPr/>
          </p:nvSpPr>
          <p:spPr>
            <a:xfrm>
              <a:off x="6683400" y="3204360"/>
              <a:ext cx="19440" cy="5040"/>
            </a:xfrm>
            <a:custGeom>
              <a:avLst/>
              <a:gdLst/>
              <a:ahLst/>
              <a:rect l="l" t="t" r="r" b="b"/>
              <a:pathLst>
                <a:path w="394" h="221">
                  <a:moveTo>
                    <a:pt x="188" y="0"/>
                  </a:moveTo>
                  <a:cubicBezTo>
                    <a:pt x="130" y="0"/>
                    <a:pt x="67" y="19"/>
                    <a:pt x="1" y="47"/>
                  </a:cubicBezTo>
                  <a:cubicBezTo>
                    <a:pt x="55" y="220"/>
                    <a:pt x="205" y="203"/>
                    <a:pt x="331" y="211"/>
                  </a:cubicBezTo>
                  <a:cubicBezTo>
                    <a:pt x="346" y="211"/>
                    <a:pt x="394" y="126"/>
                    <a:pt x="379" y="109"/>
                  </a:cubicBezTo>
                  <a:cubicBezTo>
                    <a:pt x="326" y="30"/>
                    <a:pt x="261" y="0"/>
                    <a:pt x="188" y="0"/>
                  </a:cubicBezTo>
                  <a:close/>
                </a:path>
              </a:pathLst>
            </a:custGeom>
            <a:solidFill>
              <a:schemeClr val="accent5"/>
            </a:solidFill>
            <a:ln>
              <a:noFill/>
            </a:ln>
          </p:spPr>
          <p:style>
            <a:lnRef idx="0"/>
            <a:fillRef idx="0"/>
            <a:effectRef idx="0"/>
            <a:fontRef idx="minor"/>
          </p:style>
        </p:sp>
        <p:sp>
          <p:nvSpPr>
            <p:cNvPr id="1115" name="CustomShape 35"/>
            <p:cNvSpPr/>
            <p:nvPr/>
          </p:nvSpPr>
          <p:spPr>
            <a:xfrm>
              <a:off x="5329800" y="3416760"/>
              <a:ext cx="15480" cy="6840"/>
            </a:xfrm>
            <a:custGeom>
              <a:avLst/>
              <a:gdLst/>
              <a:ahLst/>
              <a:rect l="l" t="t" r="r" b="b"/>
              <a:pathLst>
                <a:path w="316" h="303">
                  <a:moveTo>
                    <a:pt x="182" y="1"/>
                  </a:moveTo>
                  <a:cubicBezTo>
                    <a:pt x="171" y="1"/>
                    <a:pt x="158" y="4"/>
                    <a:pt x="142" y="10"/>
                  </a:cubicBezTo>
                  <a:cubicBezTo>
                    <a:pt x="80" y="27"/>
                    <a:pt x="8" y="112"/>
                    <a:pt x="8" y="176"/>
                  </a:cubicBezTo>
                  <a:cubicBezTo>
                    <a:pt x="1" y="248"/>
                    <a:pt x="75" y="302"/>
                    <a:pt x="155" y="302"/>
                  </a:cubicBezTo>
                  <a:cubicBezTo>
                    <a:pt x="161" y="302"/>
                    <a:pt x="168" y="302"/>
                    <a:pt x="174" y="301"/>
                  </a:cubicBezTo>
                  <a:cubicBezTo>
                    <a:pt x="259" y="301"/>
                    <a:pt x="316" y="254"/>
                    <a:pt x="284" y="137"/>
                  </a:cubicBezTo>
                  <a:cubicBezTo>
                    <a:pt x="236" y="115"/>
                    <a:pt x="253" y="1"/>
                    <a:pt x="182" y="1"/>
                  </a:cubicBezTo>
                  <a:close/>
                </a:path>
              </a:pathLst>
            </a:custGeom>
            <a:solidFill>
              <a:schemeClr val="accent5"/>
            </a:solidFill>
            <a:ln>
              <a:noFill/>
            </a:ln>
          </p:spPr>
          <p:style>
            <a:lnRef idx="0"/>
            <a:fillRef idx="0"/>
            <a:effectRef idx="0"/>
            <a:fontRef idx="minor"/>
          </p:style>
        </p:sp>
        <p:sp>
          <p:nvSpPr>
            <p:cNvPr id="1116" name="CustomShape 36"/>
            <p:cNvSpPr/>
            <p:nvPr/>
          </p:nvSpPr>
          <p:spPr>
            <a:xfrm>
              <a:off x="6025680" y="3380760"/>
              <a:ext cx="19440" cy="3960"/>
            </a:xfrm>
            <a:custGeom>
              <a:avLst/>
              <a:gdLst/>
              <a:ahLst/>
              <a:rect l="l" t="t" r="r" b="b"/>
              <a:pathLst>
                <a:path w="394" h="184">
                  <a:moveTo>
                    <a:pt x="192" y="1"/>
                  </a:moveTo>
                  <a:cubicBezTo>
                    <a:pt x="129" y="1"/>
                    <a:pt x="68" y="19"/>
                    <a:pt x="1" y="86"/>
                  </a:cubicBezTo>
                  <a:cubicBezTo>
                    <a:pt x="74" y="143"/>
                    <a:pt x="138" y="184"/>
                    <a:pt x="199" y="184"/>
                  </a:cubicBezTo>
                  <a:cubicBezTo>
                    <a:pt x="264" y="184"/>
                    <a:pt x="326" y="139"/>
                    <a:pt x="394" y="23"/>
                  </a:cubicBezTo>
                  <a:cubicBezTo>
                    <a:pt x="319" y="19"/>
                    <a:pt x="254" y="1"/>
                    <a:pt x="192" y="1"/>
                  </a:cubicBezTo>
                  <a:close/>
                </a:path>
              </a:pathLst>
            </a:custGeom>
            <a:solidFill>
              <a:schemeClr val="accent5"/>
            </a:solidFill>
            <a:ln>
              <a:noFill/>
            </a:ln>
          </p:spPr>
          <p:style>
            <a:lnRef idx="0"/>
            <a:fillRef idx="0"/>
            <a:effectRef idx="0"/>
            <a:fontRef idx="minor"/>
          </p:style>
        </p:sp>
        <p:sp>
          <p:nvSpPr>
            <p:cNvPr id="1117" name="CustomShape 37"/>
            <p:cNvSpPr/>
            <p:nvPr/>
          </p:nvSpPr>
          <p:spPr>
            <a:xfrm>
              <a:off x="3317400" y="3443760"/>
              <a:ext cx="14760" cy="5040"/>
            </a:xfrm>
            <a:custGeom>
              <a:avLst/>
              <a:gdLst/>
              <a:ahLst/>
              <a:rect l="l" t="t" r="r" b="b"/>
              <a:pathLst>
                <a:path w="300" h="225">
                  <a:moveTo>
                    <a:pt x="222" y="0"/>
                  </a:moveTo>
                  <a:cubicBezTo>
                    <a:pt x="105" y="0"/>
                    <a:pt x="46" y="85"/>
                    <a:pt x="1" y="205"/>
                  </a:cubicBezTo>
                  <a:cubicBezTo>
                    <a:pt x="43" y="219"/>
                    <a:pt x="79" y="225"/>
                    <a:pt x="111" y="225"/>
                  </a:cubicBezTo>
                  <a:cubicBezTo>
                    <a:pt x="204" y="225"/>
                    <a:pt x="257" y="169"/>
                    <a:pt x="292" y="88"/>
                  </a:cubicBezTo>
                  <a:cubicBezTo>
                    <a:pt x="299" y="71"/>
                    <a:pt x="252" y="1"/>
                    <a:pt x="237" y="1"/>
                  </a:cubicBezTo>
                  <a:cubicBezTo>
                    <a:pt x="232" y="0"/>
                    <a:pt x="227" y="0"/>
                    <a:pt x="222" y="0"/>
                  </a:cubicBezTo>
                  <a:close/>
                </a:path>
              </a:pathLst>
            </a:custGeom>
            <a:solidFill>
              <a:schemeClr val="accent5"/>
            </a:solidFill>
            <a:ln>
              <a:noFill/>
            </a:ln>
          </p:spPr>
          <p:style>
            <a:lnRef idx="0"/>
            <a:fillRef idx="0"/>
            <a:effectRef idx="0"/>
            <a:fontRef idx="minor"/>
          </p:style>
        </p:sp>
        <p:sp>
          <p:nvSpPr>
            <p:cNvPr id="1118" name="CustomShape 38"/>
            <p:cNvSpPr/>
            <p:nvPr/>
          </p:nvSpPr>
          <p:spPr>
            <a:xfrm>
              <a:off x="2556360" y="3182400"/>
              <a:ext cx="12960" cy="4680"/>
            </a:xfrm>
            <a:custGeom>
              <a:avLst/>
              <a:gdLst/>
              <a:ahLst/>
              <a:rect l="l" t="t" r="r" b="b"/>
              <a:pathLst>
                <a:path w="266" h="217">
                  <a:moveTo>
                    <a:pt x="174" y="0"/>
                  </a:moveTo>
                  <a:cubicBezTo>
                    <a:pt x="173" y="0"/>
                    <a:pt x="172" y="0"/>
                    <a:pt x="171" y="1"/>
                  </a:cubicBezTo>
                  <a:cubicBezTo>
                    <a:pt x="124" y="18"/>
                    <a:pt x="62" y="48"/>
                    <a:pt x="30" y="95"/>
                  </a:cubicBezTo>
                  <a:cubicBezTo>
                    <a:pt x="0" y="145"/>
                    <a:pt x="18" y="216"/>
                    <a:pt x="88" y="216"/>
                  </a:cubicBezTo>
                  <a:cubicBezTo>
                    <a:pt x="95" y="216"/>
                    <a:pt x="102" y="215"/>
                    <a:pt x="109" y="214"/>
                  </a:cubicBezTo>
                  <a:cubicBezTo>
                    <a:pt x="156" y="197"/>
                    <a:pt x="204" y="150"/>
                    <a:pt x="266" y="103"/>
                  </a:cubicBezTo>
                  <a:cubicBezTo>
                    <a:pt x="228" y="58"/>
                    <a:pt x="191" y="0"/>
                    <a:pt x="174" y="0"/>
                  </a:cubicBezTo>
                  <a:close/>
                </a:path>
              </a:pathLst>
            </a:custGeom>
            <a:solidFill>
              <a:schemeClr val="accent5"/>
            </a:solidFill>
            <a:ln>
              <a:noFill/>
            </a:ln>
          </p:spPr>
          <p:style>
            <a:lnRef idx="0"/>
            <a:fillRef idx="0"/>
            <a:effectRef idx="0"/>
            <a:fontRef idx="minor"/>
          </p:style>
        </p:sp>
        <p:sp>
          <p:nvSpPr>
            <p:cNvPr id="1119" name="CustomShape 39"/>
            <p:cNvSpPr/>
            <p:nvPr/>
          </p:nvSpPr>
          <p:spPr>
            <a:xfrm>
              <a:off x="6054840" y="3390480"/>
              <a:ext cx="14400" cy="3960"/>
            </a:xfrm>
            <a:custGeom>
              <a:avLst/>
              <a:gdLst/>
              <a:ahLst/>
              <a:rect l="l" t="t" r="r" b="b"/>
              <a:pathLst>
                <a:path w="293" h="178">
                  <a:moveTo>
                    <a:pt x="197" y="1"/>
                  </a:moveTo>
                  <a:cubicBezTo>
                    <a:pt x="187" y="1"/>
                    <a:pt x="176" y="2"/>
                    <a:pt x="167" y="5"/>
                  </a:cubicBezTo>
                  <a:cubicBezTo>
                    <a:pt x="112" y="13"/>
                    <a:pt x="57" y="53"/>
                    <a:pt x="33" y="100"/>
                  </a:cubicBezTo>
                  <a:cubicBezTo>
                    <a:pt x="1" y="147"/>
                    <a:pt x="57" y="170"/>
                    <a:pt x="127" y="177"/>
                  </a:cubicBezTo>
                  <a:cubicBezTo>
                    <a:pt x="159" y="162"/>
                    <a:pt x="229" y="138"/>
                    <a:pt x="254" y="100"/>
                  </a:cubicBezTo>
                  <a:cubicBezTo>
                    <a:pt x="293" y="34"/>
                    <a:pt x="245" y="1"/>
                    <a:pt x="197" y="1"/>
                  </a:cubicBezTo>
                  <a:close/>
                </a:path>
              </a:pathLst>
            </a:custGeom>
            <a:solidFill>
              <a:schemeClr val="accent5"/>
            </a:solidFill>
            <a:ln>
              <a:noFill/>
            </a:ln>
          </p:spPr>
          <p:style>
            <a:lnRef idx="0"/>
            <a:fillRef idx="0"/>
            <a:effectRef idx="0"/>
            <a:fontRef idx="minor"/>
          </p:style>
        </p:sp>
        <p:sp>
          <p:nvSpPr>
            <p:cNvPr id="1120" name="CustomShape 40"/>
            <p:cNvSpPr/>
            <p:nvPr/>
          </p:nvSpPr>
          <p:spPr>
            <a:xfrm>
              <a:off x="2843280" y="3133080"/>
              <a:ext cx="360" cy="360"/>
            </a:xfrm>
            <a:custGeom>
              <a:avLst/>
              <a:gdLst/>
              <a:ahLst/>
              <a:rect l="l" t="t" r="r" b="b"/>
              <a:pathLst>
                <a:path w="1" h="1">
                  <a:moveTo>
                    <a:pt x="0" y="1"/>
                  </a:moveTo>
                  <a:lnTo>
                    <a:pt x="0" y="1"/>
                  </a:lnTo>
                  <a:close/>
                </a:path>
              </a:pathLst>
            </a:custGeom>
            <a:solidFill>
              <a:schemeClr val="accent5"/>
            </a:solidFill>
            <a:ln>
              <a:noFill/>
            </a:ln>
          </p:spPr>
          <p:style>
            <a:lnRef idx="0"/>
            <a:fillRef idx="0"/>
            <a:effectRef idx="0"/>
            <a:fontRef idx="minor"/>
          </p:style>
        </p:sp>
        <p:sp>
          <p:nvSpPr>
            <p:cNvPr id="1121" name="CustomShape 41"/>
            <p:cNvSpPr/>
            <p:nvPr/>
          </p:nvSpPr>
          <p:spPr>
            <a:xfrm>
              <a:off x="2843280" y="3133080"/>
              <a:ext cx="360" cy="360"/>
            </a:xfrm>
            <a:custGeom>
              <a:avLst/>
              <a:gdLst/>
              <a:ahLst/>
              <a:rect l="l" t="t" r="r" b="b"/>
              <a:pathLst>
                <a:path w="1" h="1">
                  <a:moveTo>
                    <a:pt x="0" y="1"/>
                  </a:moveTo>
                  <a:lnTo>
                    <a:pt x="0" y="1"/>
                  </a:lnTo>
                  <a:close/>
                </a:path>
              </a:pathLst>
            </a:custGeom>
            <a:solidFill>
              <a:schemeClr val="accent5"/>
            </a:solidFill>
            <a:ln>
              <a:noFill/>
            </a:ln>
          </p:spPr>
          <p:style>
            <a:lnRef idx="0"/>
            <a:fillRef idx="0"/>
            <a:effectRef idx="0"/>
            <a:fontRef idx="minor"/>
          </p:style>
        </p:sp>
        <p:sp>
          <p:nvSpPr>
            <p:cNvPr id="1122" name="CustomShape 42"/>
            <p:cNvSpPr/>
            <p:nvPr/>
          </p:nvSpPr>
          <p:spPr>
            <a:xfrm>
              <a:off x="3632040" y="3621600"/>
              <a:ext cx="117360" cy="39240"/>
            </a:xfrm>
            <a:custGeom>
              <a:avLst/>
              <a:gdLst/>
              <a:ahLst/>
              <a:rect l="l" t="t" r="r" b="b"/>
              <a:pathLst>
                <a:path w="2348" h="1658">
                  <a:moveTo>
                    <a:pt x="830" y="0"/>
                  </a:moveTo>
                  <a:cubicBezTo>
                    <a:pt x="726" y="0"/>
                    <a:pt x="614" y="30"/>
                    <a:pt x="505" y="92"/>
                  </a:cubicBezTo>
                  <a:cubicBezTo>
                    <a:pt x="237" y="251"/>
                    <a:pt x="48" y="455"/>
                    <a:pt x="16" y="731"/>
                  </a:cubicBezTo>
                  <a:cubicBezTo>
                    <a:pt x="0" y="1117"/>
                    <a:pt x="174" y="1345"/>
                    <a:pt x="450" y="1502"/>
                  </a:cubicBezTo>
                  <a:cubicBezTo>
                    <a:pt x="589" y="1586"/>
                    <a:pt x="738" y="1657"/>
                    <a:pt x="882" y="1657"/>
                  </a:cubicBezTo>
                  <a:cubicBezTo>
                    <a:pt x="1006" y="1657"/>
                    <a:pt x="1127" y="1605"/>
                    <a:pt x="1236" y="1462"/>
                  </a:cubicBezTo>
                  <a:cubicBezTo>
                    <a:pt x="1363" y="1301"/>
                    <a:pt x="1496" y="1237"/>
                    <a:pt x="1652" y="1237"/>
                  </a:cubicBezTo>
                  <a:cubicBezTo>
                    <a:pt x="1739" y="1237"/>
                    <a:pt x="1833" y="1257"/>
                    <a:pt x="1937" y="1290"/>
                  </a:cubicBezTo>
                  <a:cubicBezTo>
                    <a:pt x="1962" y="1298"/>
                    <a:pt x="1986" y="1301"/>
                    <a:pt x="2009" y="1301"/>
                  </a:cubicBezTo>
                  <a:cubicBezTo>
                    <a:pt x="2162" y="1301"/>
                    <a:pt x="2273" y="1153"/>
                    <a:pt x="2308" y="982"/>
                  </a:cubicBezTo>
                  <a:cubicBezTo>
                    <a:pt x="2347" y="771"/>
                    <a:pt x="2213" y="605"/>
                    <a:pt x="2039" y="597"/>
                  </a:cubicBezTo>
                  <a:cubicBezTo>
                    <a:pt x="1701" y="572"/>
                    <a:pt x="1450" y="495"/>
                    <a:pt x="1229" y="204"/>
                  </a:cubicBezTo>
                  <a:cubicBezTo>
                    <a:pt x="1134" y="70"/>
                    <a:pt x="990" y="0"/>
                    <a:pt x="830" y="0"/>
                  </a:cubicBezTo>
                  <a:close/>
                </a:path>
              </a:pathLst>
            </a:custGeom>
            <a:solidFill>
              <a:schemeClr val="accent5"/>
            </a:solidFill>
            <a:ln>
              <a:noFill/>
            </a:ln>
          </p:spPr>
          <p:style>
            <a:lnRef idx="0"/>
            <a:fillRef idx="0"/>
            <a:effectRef idx="0"/>
            <a:fontRef idx="minor"/>
          </p:style>
        </p:sp>
        <p:sp>
          <p:nvSpPr>
            <p:cNvPr id="1123" name="CustomShape 43"/>
            <p:cNvSpPr/>
            <p:nvPr/>
          </p:nvSpPr>
          <p:spPr>
            <a:xfrm>
              <a:off x="3667320" y="3470400"/>
              <a:ext cx="135000" cy="35640"/>
            </a:xfrm>
            <a:custGeom>
              <a:avLst/>
              <a:gdLst/>
              <a:ahLst/>
              <a:rect l="l" t="t" r="r" b="b"/>
              <a:pathLst>
                <a:path w="2706" h="1503">
                  <a:moveTo>
                    <a:pt x="658" y="1"/>
                  </a:moveTo>
                  <a:cubicBezTo>
                    <a:pt x="355" y="1"/>
                    <a:pt x="102" y="198"/>
                    <a:pt x="60" y="486"/>
                  </a:cubicBezTo>
                  <a:cubicBezTo>
                    <a:pt x="1" y="897"/>
                    <a:pt x="339" y="1117"/>
                    <a:pt x="603" y="1117"/>
                  </a:cubicBezTo>
                  <a:cubicBezTo>
                    <a:pt x="617" y="1117"/>
                    <a:pt x="630" y="1117"/>
                    <a:pt x="644" y="1115"/>
                  </a:cubicBezTo>
                  <a:cubicBezTo>
                    <a:pt x="686" y="1111"/>
                    <a:pt x="728" y="1108"/>
                    <a:pt x="768" y="1108"/>
                  </a:cubicBezTo>
                  <a:cubicBezTo>
                    <a:pt x="1198" y="1108"/>
                    <a:pt x="1511" y="1356"/>
                    <a:pt x="1872" y="1486"/>
                  </a:cubicBezTo>
                  <a:cubicBezTo>
                    <a:pt x="1906" y="1497"/>
                    <a:pt x="1940" y="1502"/>
                    <a:pt x="1972" y="1502"/>
                  </a:cubicBezTo>
                  <a:cubicBezTo>
                    <a:pt x="2056" y="1502"/>
                    <a:pt x="2130" y="1465"/>
                    <a:pt x="2186" y="1391"/>
                  </a:cubicBezTo>
                  <a:cubicBezTo>
                    <a:pt x="2446" y="1376"/>
                    <a:pt x="2628" y="1265"/>
                    <a:pt x="2705" y="1006"/>
                  </a:cubicBezTo>
                  <a:cubicBezTo>
                    <a:pt x="2672" y="299"/>
                    <a:pt x="2577" y="89"/>
                    <a:pt x="2101" y="89"/>
                  </a:cubicBezTo>
                  <a:cubicBezTo>
                    <a:pt x="2014" y="89"/>
                    <a:pt x="1914" y="96"/>
                    <a:pt x="1800" y="108"/>
                  </a:cubicBezTo>
                  <a:cubicBezTo>
                    <a:pt x="1659" y="127"/>
                    <a:pt x="1523" y="146"/>
                    <a:pt x="1387" y="146"/>
                  </a:cubicBezTo>
                  <a:cubicBezTo>
                    <a:pt x="1243" y="146"/>
                    <a:pt x="1100" y="125"/>
                    <a:pt x="950" y="61"/>
                  </a:cubicBezTo>
                  <a:cubicBezTo>
                    <a:pt x="851" y="20"/>
                    <a:pt x="752" y="1"/>
                    <a:pt x="658" y="1"/>
                  </a:cubicBezTo>
                  <a:close/>
                </a:path>
              </a:pathLst>
            </a:custGeom>
            <a:solidFill>
              <a:schemeClr val="accent5"/>
            </a:solidFill>
            <a:ln>
              <a:noFill/>
            </a:ln>
          </p:spPr>
          <p:style>
            <a:lnRef idx="0"/>
            <a:fillRef idx="0"/>
            <a:effectRef idx="0"/>
            <a:fontRef idx="minor"/>
          </p:style>
        </p:sp>
        <p:sp>
          <p:nvSpPr>
            <p:cNvPr id="1124" name="CustomShape 44"/>
            <p:cNvSpPr/>
            <p:nvPr/>
          </p:nvSpPr>
          <p:spPr>
            <a:xfrm>
              <a:off x="4425120" y="3718440"/>
              <a:ext cx="360" cy="360"/>
            </a:xfrm>
            <a:custGeom>
              <a:avLst/>
              <a:gdLst/>
              <a:ahLst/>
              <a:rect l="l" t="t" r="r" b="b"/>
              <a:pathLst>
                <a:path w="10" h="9">
                  <a:moveTo>
                    <a:pt x="0" y="1"/>
                  </a:moveTo>
                  <a:lnTo>
                    <a:pt x="10" y="8"/>
                  </a:lnTo>
                  <a:lnTo>
                    <a:pt x="10" y="8"/>
                  </a:lnTo>
                  <a:close/>
                </a:path>
              </a:pathLst>
            </a:custGeom>
            <a:solidFill>
              <a:schemeClr val="accent5"/>
            </a:solidFill>
            <a:ln>
              <a:noFill/>
            </a:ln>
          </p:spPr>
          <p:style>
            <a:lnRef idx="0"/>
            <a:fillRef idx="0"/>
            <a:effectRef idx="0"/>
            <a:fontRef idx="minor"/>
          </p:style>
        </p:sp>
        <p:sp>
          <p:nvSpPr>
            <p:cNvPr id="1125" name="CustomShape 45"/>
            <p:cNvSpPr/>
            <p:nvPr/>
          </p:nvSpPr>
          <p:spPr>
            <a:xfrm>
              <a:off x="4367160" y="3718440"/>
              <a:ext cx="90360" cy="59040"/>
            </a:xfrm>
            <a:custGeom>
              <a:avLst/>
              <a:gdLst/>
              <a:ahLst/>
              <a:rect l="l" t="t" r="r" b="b"/>
              <a:pathLst>
                <a:path w="1811" h="2489">
                  <a:moveTo>
                    <a:pt x="723" y="0"/>
                  </a:moveTo>
                  <a:cubicBezTo>
                    <a:pt x="487" y="0"/>
                    <a:pt x="268" y="50"/>
                    <a:pt x="142" y="336"/>
                  </a:cubicBezTo>
                  <a:cubicBezTo>
                    <a:pt x="1" y="660"/>
                    <a:pt x="23" y="1092"/>
                    <a:pt x="292" y="1249"/>
                  </a:cubicBezTo>
                  <a:cubicBezTo>
                    <a:pt x="764" y="1525"/>
                    <a:pt x="647" y="1982"/>
                    <a:pt x="811" y="2345"/>
                  </a:cubicBezTo>
                  <a:cubicBezTo>
                    <a:pt x="872" y="2437"/>
                    <a:pt x="947" y="2489"/>
                    <a:pt x="1028" y="2489"/>
                  </a:cubicBezTo>
                  <a:cubicBezTo>
                    <a:pt x="1072" y="2489"/>
                    <a:pt x="1119" y="2473"/>
                    <a:pt x="1167" y="2439"/>
                  </a:cubicBezTo>
                  <a:cubicBezTo>
                    <a:pt x="1356" y="2298"/>
                    <a:pt x="1261" y="2139"/>
                    <a:pt x="1157" y="1997"/>
                  </a:cubicBezTo>
                  <a:cubicBezTo>
                    <a:pt x="1465" y="1336"/>
                    <a:pt x="1811" y="675"/>
                    <a:pt x="1167" y="13"/>
                  </a:cubicBezTo>
                  <a:lnTo>
                    <a:pt x="1167" y="13"/>
                  </a:lnTo>
                  <a:cubicBezTo>
                    <a:pt x="1146" y="14"/>
                    <a:pt x="1125" y="15"/>
                    <a:pt x="1104" y="15"/>
                  </a:cubicBezTo>
                  <a:cubicBezTo>
                    <a:pt x="980" y="15"/>
                    <a:pt x="849" y="0"/>
                    <a:pt x="723" y="0"/>
                  </a:cubicBezTo>
                  <a:close/>
                </a:path>
              </a:pathLst>
            </a:custGeom>
            <a:solidFill>
              <a:schemeClr val="accent5"/>
            </a:solidFill>
            <a:ln>
              <a:noFill/>
            </a:ln>
          </p:spPr>
          <p:style>
            <a:lnRef idx="0"/>
            <a:fillRef idx="0"/>
            <a:effectRef idx="0"/>
            <a:fontRef idx="minor"/>
          </p:style>
        </p:sp>
        <p:sp>
          <p:nvSpPr>
            <p:cNvPr id="1126" name="CustomShape 46"/>
            <p:cNvSpPr/>
            <p:nvPr/>
          </p:nvSpPr>
          <p:spPr>
            <a:xfrm>
              <a:off x="4321440" y="3537000"/>
              <a:ext cx="194760" cy="73440"/>
            </a:xfrm>
            <a:custGeom>
              <a:avLst/>
              <a:gdLst/>
              <a:ahLst/>
              <a:rect l="l" t="t" r="r" b="b"/>
              <a:pathLst>
                <a:path w="3897" h="3091">
                  <a:moveTo>
                    <a:pt x="2094" y="0"/>
                  </a:moveTo>
                  <a:cubicBezTo>
                    <a:pt x="1970" y="0"/>
                    <a:pt x="1827" y="75"/>
                    <a:pt x="1716" y="195"/>
                  </a:cubicBezTo>
                  <a:cubicBezTo>
                    <a:pt x="1534" y="218"/>
                    <a:pt x="1323" y="178"/>
                    <a:pt x="1211" y="392"/>
                  </a:cubicBezTo>
                  <a:cubicBezTo>
                    <a:pt x="1181" y="446"/>
                    <a:pt x="1156" y="501"/>
                    <a:pt x="1141" y="556"/>
                  </a:cubicBezTo>
                  <a:cubicBezTo>
                    <a:pt x="1094" y="620"/>
                    <a:pt x="1039" y="683"/>
                    <a:pt x="992" y="737"/>
                  </a:cubicBezTo>
                  <a:cubicBezTo>
                    <a:pt x="716" y="974"/>
                    <a:pt x="866" y="1384"/>
                    <a:pt x="629" y="1635"/>
                  </a:cubicBezTo>
                  <a:cubicBezTo>
                    <a:pt x="306" y="1871"/>
                    <a:pt x="0" y="2147"/>
                    <a:pt x="244" y="2572"/>
                  </a:cubicBezTo>
                  <a:cubicBezTo>
                    <a:pt x="381" y="2813"/>
                    <a:pt x="585" y="3060"/>
                    <a:pt x="886" y="3060"/>
                  </a:cubicBezTo>
                  <a:cubicBezTo>
                    <a:pt x="930" y="3060"/>
                    <a:pt x="975" y="3055"/>
                    <a:pt x="1022" y="3044"/>
                  </a:cubicBezTo>
                  <a:cubicBezTo>
                    <a:pt x="1345" y="2973"/>
                    <a:pt x="1653" y="2823"/>
                    <a:pt x="1716" y="2446"/>
                  </a:cubicBezTo>
                  <a:cubicBezTo>
                    <a:pt x="1748" y="2274"/>
                    <a:pt x="1731" y="2092"/>
                    <a:pt x="1890" y="1966"/>
                  </a:cubicBezTo>
                  <a:cubicBezTo>
                    <a:pt x="1952" y="1990"/>
                    <a:pt x="2007" y="2005"/>
                    <a:pt x="2069" y="2020"/>
                  </a:cubicBezTo>
                  <a:cubicBezTo>
                    <a:pt x="2208" y="2310"/>
                    <a:pt x="2301" y="2679"/>
                    <a:pt x="2613" y="2679"/>
                  </a:cubicBezTo>
                  <a:cubicBezTo>
                    <a:pt x="2708" y="2679"/>
                    <a:pt x="2824" y="2645"/>
                    <a:pt x="2967" y="2565"/>
                  </a:cubicBezTo>
                  <a:cubicBezTo>
                    <a:pt x="3006" y="2674"/>
                    <a:pt x="3014" y="2801"/>
                    <a:pt x="3086" y="2888"/>
                  </a:cubicBezTo>
                  <a:cubicBezTo>
                    <a:pt x="3188" y="3021"/>
                    <a:pt x="3320" y="3090"/>
                    <a:pt x="3466" y="3090"/>
                  </a:cubicBezTo>
                  <a:cubicBezTo>
                    <a:pt x="3544" y="3090"/>
                    <a:pt x="3625" y="3070"/>
                    <a:pt x="3707" y="3029"/>
                  </a:cubicBezTo>
                  <a:cubicBezTo>
                    <a:pt x="3896" y="2942"/>
                    <a:pt x="3896" y="2754"/>
                    <a:pt x="3889" y="2580"/>
                  </a:cubicBezTo>
                  <a:cubicBezTo>
                    <a:pt x="3881" y="2281"/>
                    <a:pt x="3692" y="2179"/>
                    <a:pt x="3424" y="2179"/>
                  </a:cubicBezTo>
                  <a:cubicBezTo>
                    <a:pt x="3337" y="2179"/>
                    <a:pt x="3250" y="2187"/>
                    <a:pt x="3165" y="2187"/>
                  </a:cubicBezTo>
                  <a:cubicBezTo>
                    <a:pt x="3140" y="1856"/>
                    <a:pt x="2959" y="1675"/>
                    <a:pt x="2636" y="1635"/>
                  </a:cubicBezTo>
                  <a:cubicBezTo>
                    <a:pt x="2708" y="1384"/>
                    <a:pt x="2487" y="1155"/>
                    <a:pt x="2668" y="872"/>
                  </a:cubicBezTo>
                  <a:cubicBezTo>
                    <a:pt x="2865" y="556"/>
                    <a:pt x="2432" y="399"/>
                    <a:pt x="2322" y="148"/>
                  </a:cubicBezTo>
                  <a:cubicBezTo>
                    <a:pt x="2274" y="45"/>
                    <a:pt x="2189" y="0"/>
                    <a:pt x="2094" y="0"/>
                  </a:cubicBezTo>
                  <a:close/>
                </a:path>
              </a:pathLst>
            </a:custGeom>
            <a:solidFill>
              <a:schemeClr val="accent5"/>
            </a:solidFill>
            <a:ln>
              <a:noFill/>
            </a:ln>
          </p:spPr>
          <p:style>
            <a:lnRef idx="0"/>
            <a:fillRef idx="0"/>
            <a:effectRef idx="0"/>
            <a:fontRef idx="minor"/>
          </p:style>
        </p:sp>
        <p:sp>
          <p:nvSpPr>
            <p:cNvPr id="1127" name="CustomShape 47"/>
            <p:cNvSpPr/>
            <p:nvPr/>
          </p:nvSpPr>
          <p:spPr>
            <a:xfrm>
              <a:off x="4230000" y="3679920"/>
              <a:ext cx="117720" cy="37800"/>
            </a:xfrm>
            <a:custGeom>
              <a:avLst/>
              <a:gdLst/>
              <a:ahLst/>
              <a:rect l="l" t="t" r="r" b="b"/>
              <a:pathLst>
                <a:path w="2356" h="1592">
                  <a:moveTo>
                    <a:pt x="411" y="0"/>
                  </a:moveTo>
                  <a:cubicBezTo>
                    <a:pt x="300" y="0"/>
                    <a:pt x="200" y="77"/>
                    <a:pt x="111" y="225"/>
                  </a:cubicBezTo>
                  <a:cubicBezTo>
                    <a:pt x="1" y="397"/>
                    <a:pt x="16" y="610"/>
                    <a:pt x="197" y="680"/>
                  </a:cubicBezTo>
                  <a:cubicBezTo>
                    <a:pt x="655" y="854"/>
                    <a:pt x="914" y="1272"/>
                    <a:pt x="1331" y="1493"/>
                  </a:cubicBezTo>
                  <a:cubicBezTo>
                    <a:pt x="1440" y="1550"/>
                    <a:pt x="1553" y="1591"/>
                    <a:pt x="1661" y="1591"/>
                  </a:cubicBezTo>
                  <a:cubicBezTo>
                    <a:pt x="1772" y="1591"/>
                    <a:pt x="1878" y="1548"/>
                    <a:pt x="1970" y="1436"/>
                  </a:cubicBezTo>
                  <a:cubicBezTo>
                    <a:pt x="2159" y="1209"/>
                    <a:pt x="2355" y="956"/>
                    <a:pt x="2221" y="633"/>
                  </a:cubicBezTo>
                  <a:cubicBezTo>
                    <a:pt x="2112" y="374"/>
                    <a:pt x="1866" y="359"/>
                    <a:pt x="1615" y="342"/>
                  </a:cubicBezTo>
                  <a:cubicBezTo>
                    <a:pt x="1590" y="341"/>
                    <a:pt x="1565" y="340"/>
                    <a:pt x="1541" y="340"/>
                  </a:cubicBezTo>
                  <a:cubicBezTo>
                    <a:pt x="1295" y="340"/>
                    <a:pt x="1073" y="409"/>
                    <a:pt x="851" y="531"/>
                  </a:cubicBezTo>
                  <a:cubicBezTo>
                    <a:pt x="836" y="382"/>
                    <a:pt x="804" y="240"/>
                    <a:pt x="685" y="138"/>
                  </a:cubicBezTo>
                  <a:cubicBezTo>
                    <a:pt x="587" y="45"/>
                    <a:pt x="495" y="0"/>
                    <a:pt x="411" y="0"/>
                  </a:cubicBezTo>
                  <a:close/>
                </a:path>
              </a:pathLst>
            </a:custGeom>
            <a:solidFill>
              <a:schemeClr val="accent5"/>
            </a:solidFill>
            <a:ln>
              <a:noFill/>
            </a:ln>
          </p:spPr>
          <p:style>
            <a:lnRef idx="0"/>
            <a:fillRef idx="0"/>
            <a:effectRef idx="0"/>
            <a:fontRef idx="minor"/>
          </p:style>
        </p:sp>
        <p:sp>
          <p:nvSpPr>
            <p:cNvPr id="1128" name="CustomShape 48"/>
            <p:cNvSpPr/>
            <p:nvPr/>
          </p:nvSpPr>
          <p:spPr>
            <a:xfrm>
              <a:off x="3330720" y="3520440"/>
              <a:ext cx="82080" cy="38160"/>
            </a:xfrm>
            <a:custGeom>
              <a:avLst/>
              <a:gdLst/>
              <a:ahLst/>
              <a:rect l="l" t="t" r="r" b="b"/>
              <a:pathLst>
                <a:path w="1646" h="1614">
                  <a:moveTo>
                    <a:pt x="646" y="1"/>
                  </a:moveTo>
                  <a:cubicBezTo>
                    <a:pt x="633" y="1"/>
                    <a:pt x="620" y="1"/>
                    <a:pt x="607" y="2"/>
                  </a:cubicBezTo>
                  <a:cubicBezTo>
                    <a:pt x="338" y="9"/>
                    <a:pt x="157" y="143"/>
                    <a:pt x="87" y="402"/>
                  </a:cubicBezTo>
                  <a:cubicBezTo>
                    <a:pt x="23" y="671"/>
                    <a:pt x="0" y="962"/>
                    <a:pt x="252" y="1135"/>
                  </a:cubicBezTo>
                  <a:cubicBezTo>
                    <a:pt x="520" y="1317"/>
                    <a:pt x="811" y="1474"/>
                    <a:pt x="1109" y="1583"/>
                  </a:cubicBezTo>
                  <a:cubicBezTo>
                    <a:pt x="1165" y="1603"/>
                    <a:pt x="1217" y="1613"/>
                    <a:pt x="1267" y="1613"/>
                  </a:cubicBezTo>
                  <a:cubicBezTo>
                    <a:pt x="1448" y="1613"/>
                    <a:pt x="1584" y="1478"/>
                    <a:pt x="1646" y="1230"/>
                  </a:cubicBezTo>
                  <a:cubicBezTo>
                    <a:pt x="1519" y="939"/>
                    <a:pt x="1181" y="758"/>
                    <a:pt x="1141" y="372"/>
                  </a:cubicBezTo>
                  <a:cubicBezTo>
                    <a:pt x="1118" y="140"/>
                    <a:pt x="903" y="1"/>
                    <a:pt x="646" y="1"/>
                  </a:cubicBezTo>
                  <a:close/>
                </a:path>
              </a:pathLst>
            </a:custGeom>
            <a:solidFill>
              <a:schemeClr val="accent5"/>
            </a:solidFill>
            <a:ln>
              <a:noFill/>
            </a:ln>
          </p:spPr>
          <p:style>
            <a:lnRef idx="0"/>
            <a:fillRef idx="0"/>
            <a:effectRef idx="0"/>
            <a:fontRef idx="minor"/>
          </p:style>
        </p:sp>
        <p:sp>
          <p:nvSpPr>
            <p:cNvPr id="1129" name="CustomShape 49"/>
            <p:cNvSpPr/>
            <p:nvPr/>
          </p:nvSpPr>
          <p:spPr>
            <a:xfrm>
              <a:off x="5452560" y="3516840"/>
              <a:ext cx="101880" cy="44280"/>
            </a:xfrm>
            <a:custGeom>
              <a:avLst/>
              <a:gdLst/>
              <a:ahLst/>
              <a:rect l="l" t="t" r="r" b="b"/>
              <a:pathLst>
                <a:path w="2039" h="1861">
                  <a:moveTo>
                    <a:pt x="1676" y="1"/>
                  </a:moveTo>
                  <a:lnTo>
                    <a:pt x="1676" y="1"/>
                  </a:lnTo>
                  <a:cubicBezTo>
                    <a:pt x="1417" y="220"/>
                    <a:pt x="1157" y="362"/>
                    <a:pt x="1039" y="583"/>
                  </a:cubicBezTo>
                  <a:cubicBezTo>
                    <a:pt x="950" y="746"/>
                    <a:pt x="892" y="850"/>
                    <a:pt x="790" y="850"/>
                  </a:cubicBezTo>
                  <a:cubicBezTo>
                    <a:pt x="730" y="850"/>
                    <a:pt x="655" y="814"/>
                    <a:pt x="550" y="732"/>
                  </a:cubicBezTo>
                  <a:cubicBezTo>
                    <a:pt x="503" y="696"/>
                    <a:pt x="444" y="678"/>
                    <a:pt x="384" y="678"/>
                  </a:cubicBezTo>
                  <a:cubicBezTo>
                    <a:pt x="273" y="678"/>
                    <a:pt x="156" y="739"/>
                    <a:pt x="95" y="866"/>
                  </a:cubicBezTo>
                  <a:cubicBezTo>
                    <a:pt x="0" y="1055"/>
                    <a:pt x="102" y="1212"/>
                    <a:pt x="259" y="1324"/>
                  </a:cubicBezTo>
                  <a:cubicBezTo>
                    <a:pt x="378" y="1418"/>
                    <a:pt x="495" y="1496"/>
                    <a:pt x="559" y="1645"/>
                  </a:cubicBezTo>
                  <a:cubicBezTo>
                    <a:pt x="625" y="1806"/>
                    <a:pt x="732" y="1860"/>
                    <a:pt x="837" y="1860"/>
                  </a:cubicBezTo>
                  <a:cubicBezTo>
                    <a:pt x="972" y="1860"/>
                    <a:pt x="1103" y="1771"/>
                    <a:pt x="1134" y="1709"/>
                  </a:cubicBezTo>
                  <a:cubicBezTo>
                    <a:pt x="1378" y="1189"/>
                    <a:pt x="2039" y="804"/>
                    <a:pt x="1676" y="1"/>
                  </a:cubicBezTo>
                  <a:close/>
                </a:path>
              </a:pathLst>
            </a:custGeom>
            <a:solidFill>
              <a:schemeClr val="accent5"/>
            </a:solidFill>
            <a:ln>
              <a:noFill/>
            </a:ln>
          </p:spPr>
          <p:style>
            <a:lnRef idx="0"/>
            <a:fillRef idx="0"/>
            <a:effectRef idx="0"/>
            <a:fontRef idx="minor"/>
          </p:style>
        </p:sp>
        <p:sp>
          <p:nvSpPr>
            <p:cNvPr id="1130" name="CustomShape 50"/>
            <p:cNvSpPr/>
            <p:nvPr/>
          </p:nvSpPr>
          <p:spPr>
            <a:xfrm>
              <a:off x="5925600" y="3501000"/>
              <a:ext cx="96120" cy="38880"/>
            </a:xfrm>
            <a:custGeom>
              <a:avLst/>
              <a:gdLst/>
              <a:ahLst/>
              <a:rect l="l" t="t" r="r" b="b"/>
              <a:pathLst>
                <a:path w="1930" h="1644">
                  <a:moveTo>
                    <a:pt x="1195" y="1"/>
                  </a:moveTo>
                  <a:cubicBezTo>
                    <a:pt x="1179" y="1"/>
                    <a:pt x="1163" y="2"/>
                    <a:pt x="1149" y="5"/>
                  </a:cubicBezTo>
                  <a:cubicBezTo>
                    <a:pt x="953" y="187"/>
                    <a:pt x="1110" y="470"/>
                    <a:pt x="960" y="666"/>
                  </a:cubicBezTo>
                  <a:cubicBezTo>
                    <a:pt x="762" y="604"/>
                    <a:pt x="601" y="573"/>
                    <a:pt x="471" y="573"/>
                  </a:cubicBezTo>
                  <a:cubicBezTo>
                    <a:pt x="257" y="573"/>
                    <a:pt x="132" y="659"/>
                    <a:pt x="78" y="831"/>
                  </a:cubicBezTo>
                  <a:cubicBezTo>
                    <a:pt x="1" y="1075"/>
                    <a:pt x="371" y="1509"/>
                    <a:pt x="764" y="1634"/>
                  </a:cubicBezTo>
                  <a:cubicBezTo>
                    <a:pt x="783" y="1640"/>
                    <a:pt x="803" y="1643"/>
                    <a:pt x="823" y="1643"/>
                  </a:cubicBezTo>
                  <a:cubicBezTo>
                    <a:pt x="903" y="1643"/>
                    <a:pt x="980" y="1597"/>
                    <a:pt x="960" y="1539"/>
                  </a:cubicBezTo>
                  <a:cubicBezTo>
                    <a:pt x="796" y="1052"/>
                    <a:pt x="1117" y="1179"/>
                    <a:pt x="1393" y="1131"/>
                  </a:cubicBezTo>
                  <a:cubicBezTo>
                    <a:pt x="1684" y="1075"/>
                    <a:pt x="1930" y="863"/>
                    <a:pt x="1905" y="508"/>
                  </a:cubicBezTo>
                  <a:cubicBezTo>
                    <a:pt x="1891" y="303"/>
                    <a:pt x="1430" y="1"/>
                    <a:pt x="1195" y="1"/>
                  </a:cubicBezTo>
                  <a:close/>
                </a:path>
              </a:pathLst>
            </a:custGeom>
            <a:solidFill>
              <a:schemeClr val="accent5"/>
            </a:solidFill>
            <a:ln>
              <a:noFill/>
            </a:ln>
          </p:spPr>
          <p:style>
            <a:lnRef idx="0"/>
            <a:fillRef idx="0"/>
            <a:effectRef idx="0"/>
            <a:fontRef idx="minor"/>
          </p:style>
        </p:sp>
        <p:sp>
          <p:nvSpPr>
            <p:cNvPr id="1131" name="CustomShape 51"/>
            <p:cNvSpPr/>
            <p:nvPr/>
          </p:nvSpPr>
          <p:spPr>
            <a:xfrm>
              <a:off x="5536080" y="3659400"/>
              <a:ext cx="71280" cy="33120"/>
            </a:xfrm>
            <a:custGeom>
              <a:avLst/>
              <a:gdLst/>
              <a:ahLst/>
              <a:rect l="l" t="t" r="r" b="b"/>
              <a:pathLst>
                <a:path w="1433" h="1394">
                  <a:moveTo>
                    <a:pt x="857" y="1"/>
                  </a:moveTo>
                  <a:cubicBezTo>
                    <a:pt x="504" y="1"/>
                    <a:pt x="1" y="451"/>
                    <a:pt x="8" y="772"/>
                  </a:cubicBezTo>
                  <a:cubicBezTo>
                    <a:pt x="8" y="1103"/>
                    <a:pt x="299" y="1393"/>
                    <a:pt x="630" y="1393"/>
                  </a:cubicBezTo>
                  <a:cubicBezTo>
                    <a:pt x="1040" y="1393"/>
                    <a:pt x="1395" y="1087"/>
                    <a:pt x="1418" y="702"/>
                  </a:cubicBezTo>
                  <a:cubicBezTo>
                    <a:pt x="1433" y="371"/>
                    <a:pt x="1149" y="8"/>
                    <a:pt x="866" y="1"/>
                  </a:cubicBezTo>
                  <a:cubicBezTo>
                    <a:pt x="863" y="1"/>
                    <a:pt x="860" y="1"/>
                    <a:pt x="857" y="1"/>
                  </a:cubicBezTo>
                  <a:close/>
                </a:path>
              </a:pathLst>
            </a:custGeom>
            <a:solidFill>
              <a:schemeClr val="accent5"/>
            </a:solidFill>
            <a:ln>
              <a:noFill/>
            </a:ln>
          </p:spPr>
          <p:style>
            <a:lnRef idx="0"/>
            <a:fillRef idx="0"/>
            <a:effectRef idx="0"/>
            <a:fontRef idx="minor"/>
          </p:style>
        </p:sp>
        <p:sp>
          <p:nvSpPr>
            <p:cNvPr id="1132" name="CustomShape 52"/>
            <p:cNvSpPr/>
            <p:nvPr/>
          </p:nvSpPr>
          <p:spPr>
            <a:xfrm>
              <a:off x="2633040" y="3426480"/>
              <a:ext cx="121680" cy="39600"/>
            </a:xfrm>
            <a:custGeom>
              <a:avLst/>
              <a:gdLst/>
              <a:ahLst/>
              <a:rect l="l" t="t" r="r" b="b"/>
              <a:pathLst>
                <a:path w="2440" h="1675">
                  <a:moveTo>
                    <a:pt x="1561" y="0"/>
                  </a:moveTo>
                  <a:cubicBezTo>
                    <a:pt x="1352" y="0"/>
                    <a:pt x="1148" y="157"/>
                    <a:pt x="850" y="493"/>
                  </a:cubicBezTo>
                  <a:lnTo>
                    <a:pt x="850" y="501"/>
                  </a:lnTo>
                  <a:cubicBezTo>
                    <a:pt x="771" y="453"/>
                    <a:pt x="684" y="414"/>
                    <a:pt x="622" y="359"/>
                  </a:cubicBezTo>
                  <a:cubicBezTo>
                    <a:pt x="528" y="278"/>
                    <a:pt x="446" y="245"/>
                    <a:pt x="374" y="245"/>
                  </a:cubicBezTo>
                  <a:cubicBezTo>
                    <a:pt x="230" y="245"/>
                    <a:pt x="131" y="382"/>
                    <a:pt x="78" y="540"/>
                  </a:cubicBezTo>
                  <a:cubicBezTo>
                    <a:pt x="0" y="754"/>
                    <a:pt x="212" y="831"/>
                    <a:pt x="401" y="856"/>
                  </a:cubicBezTo>
                  <a:cubicBezTo>
                    <a:pt x="543" y="878"/>
                    <a:pt x="692" y="871"/>
                    <a:pt x="843" y="878"/>
                  </a:cubicBezTo>
                  <a:cubicBezTo>
                    <a:pt x="850" y="1020"/>
                    <a:pt x="881" y="1154"/>
                    <a:pt x="1039" y="1217"/>
                  </a:cubicBezTo>
                  <a:cubicBezTo>
                    <a:pt x="1087" y="1241"/>
                    <a:pt x="1141" y="1249"/>
                    <a:pt x="1196" y="1249"/>
                  </a:cubicBezTo>
                  <a:cubicBezTo>
                    <a:pt x="1291" y="1375"/>
                    <a:pt x="1425" y="1406"/>
                    <a:pt x="1574" y="1406"/>
                  </a:cubicBezTo>
                  <a:cubicBezTo>
                    <a:pt x="1693" y="1540"/>
                    <a:pt x="1818" y="1674"/>
                    <a:pt x="1958" y="1674"/>
                  </a:cubicBezTo>
                  <a:cubicBezTo>
                    <a:pt x="2040" y="1674"/>
                    <a:pt x="2127" y="1628"/>
                    <a:pt x="2220" y="1510"/>
                  </a:cubicBezTo>
                  <a:cubicBezTo>
                    <a:pt x="2440" y="1217"/>
                    <a:pt x="2290" y="406"/>
                    <a:pt x="2014" y="202"/>
                  </a:cubicBezTo>
                  <a:cubicBezTo>
                    <a:pt x="1842" y="70"/>
                    <a:pt x="1700" y="0"/>
                    <a:pt x="1561" y="0"/>
                  </a:cubicBezTo>
                  <a:close/>
                </a:path>
              </a:pathLst>
            </a:custGeom>
            <a:solidFill>
              <a:schemeClr val="accent5"/>
            </a:solidFill>
            <a:ln>
              <a:noFill/>
            </a:ln>
          </p:spPr>
          <p:style>
            <a:lnRef idx="0"/>
            <a:fillRef idx="0"/>
            <a:effectRef idx="0"/>
            <a:fontRef idx="minor"/>
          </p:style>
        </p:sp>
        <p:sp>
          <p:nvSpPr>
            <p:cNvPr id="1133" name="CustomShape 53"/>
            <p:cNvSpPr/>
            <p:nvPr/>
          </p:nvSpPr>
          <p:spPr>
            <a:xfrm>
              <a:off x="2308680" y="3240360"/>
              <a:ext cx="77400" cy="29880"/>
            </a:xfrm>
            <a:custGeom>
              <a:avLst/>
              <a:gdLst/>
              <a:ahLst/>
              <a:rect l="l" t="t" r="r" b="b"/>
              <a:pathLst>
                <a:path w="1552" h="1271">
                  <a:moveTo>
                    <a:pt x="728" y="1"/>
                  </a:moveTo>
                  <a:cubicBezTo>
                    <a:pt x="711" y="1"/>
                    <a:pt x="694" y="1"/>
                    <a:pt x="677" y="2"/>
                  </a:cubicBezTo>
                  <a:cubicBezTo>
                    <a:pt x="292" y="33"/>
                    <a:pt x="1" y="356"/>
                    <a:pt x="40" y="703"/>
                  </a:cubicBezTo>
                  <a:cubicBezTo>
                    <a:pt x="77" y="987"/>
                    <a:pt x="461" y="1271"/>
                    <a:pt x="816" y="1271"/>
                  </a:cubicBezTo>
                  <a:cubicBezTo>
                    <a:pt x="825" y="1271"/>
                    <a:pt x="834" y="1271"/>
                    <a:pt x="843" y="1270"/>
                  </a:cubicBezTo>
                  <a:cubicBezTo>
                    <a:pt x="1197" y="1261"/>
                    <a:pt x="1552" y="915"/>
                    <a:pt x="1527" y="609"/>
                  </a:cubicBezTo>
                  <a:cubicBezTo>
                    <a:pt x="1497" y="275"/>
                    <a:pt x="1127" y="1"/>
                    <a:pt x="728" y="1"/>
                  </a:cubicBezTo>
                  <a:close/>
                </a:path>
              </a:pathLst>
            </a:custGeom>
            <a:solidFill>
              <a:schemeClr val="accent5"/>
            </a:solidFill>
            <a:ln>
              <a:noFill/>
            </a:ln>
          </p:spPr>
          <p:style>
            <a:lnRef idx="0"/>
            <a:fillRef idx="0"/>
            <a:effectRef idx="0"/>
            <a:fontRef idx="minor"/>
          </p:style>
        </p:sp>
        <p:sp>
          <p:nvSpPr>
            <p:cNvPr id="1134" name="CustomShape 54"/>
            <p:cNvSpPr/>
            <p:nvPr/>
          </p:nvSpPr>
          <p:spPr>
            <a:xfrm>
              <a:off x="6054480" y="3630960"/>
              <a:ext cx="80280" cy="35280"/>
            </a:xfrm>
            <a:custGeom>
              <a:avLst/>
              <a:gdLst/>
              <a:ahLst/>
              <a:rect l="l" t="t" r="r" b="b"/>
              <a:pathLst>
                <a:path w="1607" h="1490">
                  <a:moveTo>
                    <a:pt x="709" y="0"/>
                  </a:moveTo>
                  <a:cubicBezTo>
                    <a:pt x="622" y="70"/>
                    <a:pt x="537" y="165"/>
                    <a:pt x="442" y="220"/>
                  </a:cubicBezTo>
                  <a:cubicBezTo>
                    <a:pt x="102" y="418"/>
                    <a:pt x="0" y="701"/>
                    <a:pt x="159" y="1040"/>
                  </a:cubicBezTo>
                  <a:cubicBezTo>
                    <a:pt x="307" y="1359"/>
                    <a:pt x="567" y="1490"/>
                    <a:pt x="883" y="1490"/>
                  </a:cubicBezTo>
                  <a:cubicBezTo>
                    <a:pt x="934" y="1490"/>
                    <a:pt x="986" y="1486"/>
                    <a:pt x="1039" y="1480"/>
                  </a:cubicBezTo>
                  <a:cubicBezTo>
                    <a:pt x="1449" y="1418"/>
                    <a:pt x="1606" y="1142"/>
                    <a:pt x="1410" y="786"/>
                  </a:cubicBezTo>
                  <a:cubicBezTo>
                    <a:pt x="1236" y="473"/>
                    <a:pt x="1009" y="205"/>
                    <a:pt x="709" y="0"/>
                  </a:cubicBezTo>
                  <a:close/>
                </a:path>
              </a:pathLst>
            </a:custGeom>
            <a:solidFill>
              <a:schemeClr val="accent5"/>
            </a:solidFill>
            <a:ln>
              <a:noFill/>
            </a:ln>
          </p:spPr>
          <p:style>
            <a:lnRef idx="0"/>
            <a:fillRef idx="0"/>
            <a:effectRef idx="0"/>
            <a:fontRef idx="minor"/>
          </p:style>
        </p:sp>
        <p:sp>
          <p:nvSpPr>
            <p:cNvPr id="1135" name="CustomShape 55"/>
            <p:cNvSpPr/>
            <p:nvPr/>
          </p:nvSpPr>
          <p:spPr>
            <a:xfrm>
              <a:off x="2688840" y="3051360"/>
              <a:ext cx="67320" cy="40320"/>
            </a:xfrm>
            <a:custGeom>
              <a:avLst/>
              <a:gdLst/>
              <a:ahLst/>
              <a:rect l="l" t="t" r="r" b="b"/>
              <a:pathLst>
                <a:path w="1349" h="1707">
                  <a:moveTo>
                    <a:pt x="631" y="0"/>
                  </a:moveTo>
                  <a:cubicBezTo>
                    <a:pt x="605" y="0"/>
                    <a:pt x="578" y="3"/>
                    <a:pt x="553" y="7"/>
                  </a:cubicBezTo>
                  <a:cubicBezTo>
                    <a:pt x="190" y="63"/>
                    <a:pt x="1" y="362"/>
                    <a:pt x="143" y="747"/>
                  </a:cubicBezTo>
                  <a:cubicBezTo>
                    <a:pt x="230" y="991"/>
                    <a:pt x="411" y="1205"/>
                    <a:pt x="324" y="1496"/>
                  </a:cubicBezTo>
                  <a:cubicBezTo>
                    <a:pt x="309" y="1543"/>
                    <a:pt x="411" y="1652"/>
                    <a:pt x="483" y="1685"/>
                  </a:cubicBezTo>
                  <a:cubicBezTo>
                    <a:pt x="514" y="1700"/>
                    <a:pt x="544" y="1707"/>
                    <a:pt x="571" y="1707"/>
                  </a:cubicBezTo>
                  <a:cubicBezTo>
                    <a:pt x="668" y="1707"/>
                    <a:pt x="739" y="1622"/>
                    <a:pt x="757" y="1543"/>
                  </a:cubicBezTo>
                  <a:cubicBezTo>
                    <a:pt x="829" y="1299"/>
                    <a:pt x="931" y="1110"/>
                    <a:pt x="1159" y="976"/>
                  </a:cubicBezTo>
                  <a:cubicBezTo>
                    <a:pt x="1293" y="904"/>
                    <a:pt x="1348" y="755"/>
                    <a:pt x="1341" y="660"/>
                  </a:cubicBezTo>
                  <a:cubicBezTo>
                    <a:pt x="1304" y="297"/>
                    <a:pt x="951" y="0"/>
                    <a:pt x="631" y="0"/>
                  </a:cubicBezTo>
                  <a:close/>
                </a:path>
              </a:pathLst>
            </a:custGeom>
            <a:solidFill>
              <a:schemeClr val="accent5"/>
            </a:solidFill>
            <a:ln>
              <a:noFill/>
            </a:ln>
          </p:spPr>
          <p:style>
            <a:lnRef idx="0"/>
            <a:fillRef idx="0"/>
            <a:effectRef idx="0"/>
            <a:fontRef idx="minor"/>
          </p:style>
        </p:sp>
        <p:sp>
          <p:nvSpPr>
            <p:cNvPr id="1136" name="CustomShape 56"/>
            <p:cNvSpPr/>
            <p:nvPr/>
          </p:nvSpPr>
          <p:spPr>
            <a:xfrm>
              <a:off x="3995640" y="3427920"/>
              <a:ext cx="110160" cy="31320"/>
            </a:xfrm>
            <a:custGeom>
              <a:avLst/>
              <a:gdLst/>
              <a:ahLst/>
              <a:rect l="l" t="t" r="r" b="b"/>
              <a:pathLst>
                <a:path w="2206" h="1331">
                  <a:moveTo>
                    <a:pt x="1107" y="0"/>
                  </a:moveTo>
                  <a:cubicBezTo>
                    <a:pt x="946" y="0"/>
                    <a:pt x="788" y="148"/>
                    <a:pt x="473" y="444"/>
                  </a:cubicBezTo>
                  <a:cubicBezTo>
                    <a:pt x="316" y="640"/>
                    <a:pt x="70" y="774"/>
                    <a:pt x="0" y="1027"/>
                  </a:cubicBezTo>
                  <a:cubicBezTo>
                    <a:pt x="67" y="1125"/>
                    <a:pt x="141" y="1154"/>
                    <a:pt x="220" y="1154"/>
                  </a:cubicBezTo>
                  <a:cubicBezTo>
                    <a:pt x="334" y="1154"/>
                    <a:pt x="456" y="1094"/>
                    <a:pt x="570" y="1094"/>
                  </a:cubicBezTo>
                  <a:cubicBezTo>
                    <a:pt x="630" y="1094"/>
                    <a:pt x="687" y="1110"/>
                    <a:pt x="741" y="1160"/>
                  </a:cubicBezTo>
                  <a:cubicBezTo>
                    <a:pt x="877" y="1282"/>
                    <a:pt x="1006" y="1331"/>
                    <a:pt x="1131" y="1331"/>
                  </a:cubicBezTo>
                  <a:cubicBezTo>
                    <a:pt x="1353" y="1331"/>
                    <a:pt x="1560" y="1175"/>
                    <a:pt x="1756" y="1003"/>
                  </a:cubicBezTo>
                  <a:cubicBezTo>
                    <a:pt x="1930" y="988"/>
                    <a:pt x="2149" y="971"/>
                    <a:pt x="2173" y="759"/>
                  </a:cubicBezTo>
                  <a:cubicBezTo>
                    <a:pt x="2206" y="476"/>
                    <a:pt x="1952" y="468"/>
                    <a:pt x="1756" y="436"/>
                  </a:cubicBezTo>
                  <a:cubicBezTo>
                    <a:pt x="1430" y="146"/>
                    <a:pt x="1267" y="0"/>
                    <a:pt x="1107" y="0"/>
                  </a:cubicBezTo>
                  <a:close/>
                </a:path>
              </a:pathLst>
            </a:custGeom>
            <a:solidFill>
              <a:schemeClr val="accent5"/>
            </a:solidFill>
            <a:ln>
              <a:noFill/>
            </a:ln>
          </p:spPr>
          <p:style>
            <a:lnRef idx="0"/>
            <a:fillRef idx="0"/>
            <a:effectRef idx="0"/>
            <a:fontRef idx="minor"/>
          </p:style>
        </p:sp>
        <p:sp>
          <p:nvSpPr>
            <p:cNvPr id="1137" name="CustomShape 57"/>
            <p:cNvSpPr/>
            <p:nvPr/>
          </p:nvSpPr>
          <p:spPr>
            <a:xfrm>
              <a:off x="6039000" y="3400200"/>
              <a:ext cx="64080" cy="29880"/>
            </a:xfrm>
            <a:custGeom>
              <a:avLst/>
              <a:gdLst/>
              <a:ahLst/>
              <a:rect l="l" t="t" r="r" b="b"/>
              <a:pathLst>
                <a:path w="1284" h="1264">
                  <a:moveTo>
                    <a:pt x="576" y="0"/>
                  </a:moveTo>
                  <a:cubicBezTo>
                    <a:pt x="560" y="0"/>
                    <a:pt x="544" y="1"/>
                    <a:pt x="528" y="2"/>
                  </a:cubicBezTo>
                  <a:cubicBezTo>
                    <a:pt x="180" y="35"/>
                    <a:pt x="0" y="293"/>
                    <a:pt x="38" y="703"/>
                  </a:cubicBezTo>
                  <a:cubicBezTo>
                    <a:pt x="76" y="1075"/>
                    <a:pt x="283" y="1264"/>
                    <a:pt x="649" y="1264"/>
                  </a:cubicBezTo>
                  <a:cubicBezTo>
                    <a:pt x="663" y="1264"/>
                    <a:pt x="677" y="1263"/>
                    <a:pt x="692" y="1263"/>
                  </a:cubicBezTo>
                  <a:cubicBezTo>
                    <a:pt x="1015" y="1248"/>
                    <a:pt x="1283" y="947"/>
                    <a:pt x="1266" y="617"/>
                  </a:cubicBezTo>
                  <a:cubicBezTo>
                    <a:pt x="1252" y="294"/>
                    <a:pt x="914" y="0"/>
                    <a:pt x="576" y="0"/>
                  </a:cubicBezTo>
                  <a:close/>
                </a:path>
              </a:pathLst>
            </a:custGeom>
            <a:solidFill>
              <a:schemeClr val="accent5"/>
            </a:solidFill>
            <a:ln>
              <a:noFill/>
            </a:ln>
          </p:spPr>
          <p:style>
            <a:lnRef idx="0"/>
            <a:fillRef idx="0"/>
            <a:effectRef idx="0"/>
            <a:fontRef idx="minor"/>
          </p:style>
        </p:sp>
        <p:sp>
          <p:nvSpPr>
            <p:cNvPr id="1138" name="CustomShape 58"/>
            <p:cNvSpPr/>
            <p:nvPr/>
          </p:nvSpPr>
          <p:spPr>
            <a:xfrm>
              <a:off x="5519160" y="3608280"/>
              <a:ext cx="52560" cy="36360"/>
            </a:xfrm>
            <a:custGeom>
              <a:avLst/>
              <a:gdLst/>
              <a:ahLst/>
              <a:rect l="l" t="t" r="r" b="b"/>
              <a:pathLst>
                <a:path w="1055" h="1534">
                  <a:moveTo>
                    <a:pt x="511" y="0"/>
                  </a:moveTo>
                  <a:cubicBezTo>
                    <a:pt x="228" y="0"/>
                    <a:pt x="8" y="222"/>
                    <a:pt x="8" y="481"/>
                  </a:cubicBezTo>
                  <a:cubicBezTo>
                    <a:pt x="0" y="795"/>
                    <a:pt x="110" y="1110"/>
                    <a:pt x="204" y="1418"/>
                  </a:cubicBezTo>
                  <a:cubicBezTo>
                    <a:pt x="229" y="1495"/>
                    <a:pt x="316" y="1534"/>
                    <a:pt x="392" y="1534"/>
                  </a:cubicBezTo>
                  <a:cubicBezTo>
                    <a:pt x="439" y="1534"/>
                    <a:pt x="483" y="1519"/>
                    <a:pt x="505" y="1488"/>
                  </a:cubicBezTo>
                  <a:cubicBezTo>
                    <a:pt x="724" y="1190"/>
                    <a:pt x="898" y="851"/>
                    <a:pt x="1040" y="606"/>
                  </a:cubicBezTo>
                  <a:cubicBezTo>
                    <a:pt x="1055" y="166"/>
                    <a:pt x="826" y="9"/>
                    <a:pt x="543" y="1"/>
                  </a:cubicBezTo>
                  <a:cubicBezTo>
                    <a:pt x="532" y="1"/>
                    <a:pt x="522" y="0"/>
                    <a:pt x="511" y="0"/>
                  </a:cubicBezTo>
                  <a:close/>
                </a:path>
              </a:pathLst>
            </a:custGeom>
            <a:solidFill>
              <a:schemeClr val="accent5"/>
            </a:solidFill>
            <a:ln>
              <a:noFill/>
            </a:ln>
          </p:spPr>
          <p:style>
            <a:lnRef idx="0"/>
            <a:fillRef idx="0"/>
            <a:effectRef idx="0"/>
            <a:fontRef idx="minor"/>
          </p:style>
        </p:sp>
        <p:sp>
          <p:nvSpPr>
            <p:cNvPr id="1139" name="CustomShape 59"/>
            <p:cNvSpPr/>
            <p:nvPr/>
          </p:nvSpPr>
          <p:spPr>
            <a:xfrm>
              <a:off x="5463000" y="3645720"/>
              <a:ext cx="59400" cy="28080"/>
            </a:xfrm>
            <a:custGeom>
              <a:avLst/>
              <a:gdLst/>
              <a:ahLst/>
              <a:rect l="l" t="t" r="r" b="b"/>
              <a:pathLst>
                <a:path w="1190" h="1184">
                  <a:moveTo>
                    <a:pt x="563" y="0"/>
                  </a:moveTo>
                  <a:cubicBezTo>
                    <a:pt x="531" y="0"/>
                    <a:pt x="499" y="3"/>
                    <a:pt x="466" y="8"/>
                  </a:cubicBezTo>
                  <a:cubicBezTo>
                    <a:pt x="150" y="55"/>
                    <a:pt x="1" y="251"/>
                    <a:pt x="8" y="567"/>
                  </a:cubicBezTo>
                  <a:cubicBezTo>
                    <a:pt x="24" y="884"/>
                    <a:pt x="292" y="1183"/>
                    <a:pt x="552" y="1183"/>
                  </a:cubicBezTo>
                  <a:cubicBezTo>
                    <a:pt x="581" y="1183"/>
                    <a:pt x="611" y="1180"/>
                    <a:pt x="639" y="1171"/>
                  </a:cubicBezTo>
                  <a:cubicBezTo>
                    <a:pt x="891" y="1102"/>
                    <a:pt x="1189" y="1039"/>
                    <a:pt x="1134" y="472"/>
                  </a:cubicBezTo>
                  <a:cubicBezTo>
                    <a:pt x="1121" y="242"/>
                    <a:pt x="884" y="0"/>
                    <a:pt x="563" y="0"/>
                  </a:cubicBezTo>
                  <a:close/>
                </a:path>
              </a:pathLst>
            </a:custGeom>
            <a:solidFill>
              <a:schemeClr val="accent5"/>
            </a:solidFill>
            <a:ln>
              <a:noFill/>
            </a:ln>
          </p:spPr>
          <p:style>
            <a:lnRef idx="0"/>
            <a:fillRef idx="0"/>
            <a:effectRef idx="0"/>
            <a:fontRef idx="minor"/>
          </p:style>
        </p:sp>
        <p:sp>
          <p:nvSpPr>
            <p:cNvPr id="1140" name="CustomShape 60"/>
            <p:cNvSpPr/>
            <p:nvPr/>
          </p:nvSpPr>
          <p:spPr>
            <a:xfrm>
              <a:off x="2842920" y="3497760"/>
              <a:ext cx="136440" cy="48240"/>
            </a:xfrm>
            <a:custGeom>
              <a:avLst/>
              <a:gdLst/>
              <a:ahLst/>
              <a:rect l="l" t="t" r="r" b="b"/>
              <a:pathLst>
                <a:path w="2732" h="2036">
                  <a:moveTo>
                    <a:pt x="918" y="1"/>
                  </a:moveTo>
                  <a:cubicBezTo>
                    <a:pt x="623" y="1"/>
                    <a:pt x="498" y="284"/>
                    <a:pt x="426" y="929"/>
                  </a:cubicBezTo>
                  <a:cubicBezTo>
                    <a:pt x="379" y="939"/>
                    <a:pt x="322" y="954"/>
                    <a:pt x="275" y="961"/>
                  </a:cubicBezTo>
                  <a:cubicBezTo>
                    <a:pt x="1" y="1128"/>
                    <a:pt x="16" y="1307"/>
                    <a:pt x="252" y="1488"/>
                  </a:cubicBezTo>
                  <a:cubicBezTo>
                    <a:pt x="282" y="1494"/>
                    <a:pt x="312" y="1497"/>
                    <a:pt x="339" y="1497"/>
                  </a:cubicBezTo>
                  <a:cubicBezTo>
                    <a:pt x="462" y="1497"/>
                    <a:pt x="559" y="1440"/>
                    <a:pt x="630" y="1324"/>
                  </a:cubicBezTo>
                  <a:cubicBezTo>
                    <a:pt x="747" y="1339"/>
                    <a:pt x="859" y="1354"/>
                    <a:pt x="921" y="1481"/>
                  </a:cubicBezTo>
                  <a:cubicBezTo>
                    <a:pt x="1121" y="1866"/>
                    <a:pt x="1208" y="2035"/>
                    <a:pt x="1356" y="2035"/>
                  </a:cubicBezTo>
                  <a:cubicBezTo>
                    <a:pt x="1472" y="2035"/>
                    <a:pt x="1625" y="1932"/>
                    <a:pt x="1898" y="1749"/>
                  </a:cubicBezTo>
                  <a:cubicBezTo>
                    <a:pt x="2015" y="1670"/>
                    <a:pt x="2134" y="1583"/>
                    <a:pt x="2251" y="1496"/>
                  </a:cubicBezTo>
                  <a:cubicBezTo>
                    <a:pt x="2731" y="1394"/>
                    <a:pt x="2614" y="1024"/>
                    <a:pt x="2589" y="718"/>
                  </a:cubicBezTo>
                  <a:cubicBezTo>
                    <a:pt x="2567" y="410"/>
                    <a:pt x="2363" y="253"/>
                    <a:pt x="2055" y="230"/>
                  </a:cubicBezTo>
                  <a:cubicBezTo>
                    <a:pt x="1873" y="221"/>
                    <a:pt x="1701" y="221"/>
                    <a:pt x="1520" y="213"/>
                  </a:cubicBezTo>
                  <a:cubicBezTo>
                    <a:pt x="1264" y="75"/>
                    <a:pt x="1069" y="1"/>
                    <a:pt x="918" y="1"/>
                  </a:cubicBezTo>
                  <a:close/>
                </a:path>
              </a:pathLst>
            </a:custGeom>
            <a:solidFill>
              <a:schemeClr val="accent5"/>
            </a:solidFill>
            <a:ln>
              <a:noFill/>
            </a:ln>
          </p:spPr>
          <p:style>
            <a:lnRef idx="0"/>
            <a:fillRef idx="0"/>
            <a:effectRef idx="0"/>
            <a:fontRef idx="minor"/>
          </p:style>
        </p:sp>
        <p:sp>
          <p:nvSpPr>
            <p:cNvPr id="1141" name="CustomShape 61"/>
            <p:cNvSpPr/>
            <p:nvPr/>
          </p:nvSpPr>
          <p:spPr>
            <a:xfrm>
              <a:off x="4152600" y="3469320"/>
              <a:ext cx="70920" cy="28800"/>
            </a:xfrm>
            <a:custGeom>
              <a:avLst/>
              <a:gdLst/>
              <a:ahLst/>
              <a:rect l="l" t="t" r="r" b="b"/>
              <a:pathLst>
                <a:path w="1425" h="1227">
                  <a:moveTo>
                    <a:pt x="663" y="0"/>
                  </a:moveTo>
                  <a:cubicBezTo>
                    <a:pt x="534" y="0"/>
                    <a:pt x="418" y="69"/>
                    <a:pt x="331" y="197"/>
                  </a:cubicBezTo>
                  <a:cubicBezTo>
                    <a:pt x="214" y="354"/>
                    <a:pt x="0" y="630"/>
                    <a:pt x="150" y="732"/>
                  </a:cubicBezTo>
                  <a:cubicBezTo>
                    <a:pt x="425" y="921"/>
                    <a:pt x="756" y="1047"/>
                    <a:pt x="985" y="1227"/>
                  </a:cubicBezTo>
                  <a:cubicBezTo>
                    <a:pt x="1221" y="1212"/>
                    <a:pt x="1425" y="1062"/>
                    <a:pt x="1370" y="983"/>
                  </a:cubicBezTo>
                  <a:cubicBezTo>
                    <a:pt x="1181" y="692"/>
                    <a:pt x="1221" y="267"/>
                    <a:pt x="883" y="63"/>
                  </a:cubicBezTo>
                  <a:cubicBezTo>
                    <a:pt x="807" y="21"/>
                    <a:pt x="733" y="0"/>
                    <a:pt x="663" y="0"/>
                  </a:cubicBezTo>
                  <a:close/>
                </a:path>
              </a:pathLst>
            </a:custGeom>
            <a:solidFill>
              <a:schemeClr val="accent5"/>
            </a:solidFill>
            <a:ln>
              <a:noFill/>
            </a:ln>
          </p:spPr>
          <p:style>
            <a:lnRef idx="0"/>
            <a:fillRef idx="0"/>
            <a:effectRef idx="0"/>
            <a:fontRef idx="minor"/>
          </p:style>
        </p:sp>
        <p:sp>
          <p:nvSpPr>
            <p:cNvPr id="1142" name="CustomShape 62"/>
            <p:cNvSpPr/>
            <p:nvPr/>
          </p:nvSpPr>
          <p:spPr>
            <a:xfrm>
              <a:off x="4114800" y="3548880"/>
              <a:ext cx="77400" cy="32040"/>
            </a:xfrm>
            <a:custGeom>
              <a:avLst/>
              <a:gdLst/>
              <a:ahLst/>
              <a:rect l="l" t="t" r="r" b="b"/>
              <a:pathLst>
                <a:path w="1552" h="1362">
                  <a:moveTo>
                    <a:pt x="686" y="0"/>
                  </a:moveTo>
                  <a:cubicBezTo>
                    <a:pt x="522" y="0"/>
                    <a:pt x="375" y="84"/>
                    <a:pt x="244" y="234"/>
                  </a:cubicBezTo>
                  <a:cubicBezTo>
                    <a:pt x="0" y="903"/>
                    <a:pt x="55" y="1194"/>
                    <a:pt x="465" y="1321"/>
                  </a:cubicBezTo>
                  <a:cubicBezTo>
                    <a:pt x="551" y="1348"/>
                    <a:pt x="637" y="1361"/>
                    <a:pt x="719" y="1361"/>
                  </a:cubicBezTo>
                  <a:cubicBezTo>
                    <a:pt x="993" y="1361"/>
                    <a:pt x="1235" y="1216"/>
                    <a:pt x="1355" y="950"/>
                  </a:cubicBezTo>
                  <a:cubicBezTo>
                    <a:pt x="1552" y="540"/>
                    <a:pt x="1489" y="210"/>
                    <a:pt x="985" y="85"/>
                  </a:cubicBezTo>
                  <a:cubicBezTo>
                    <a:pt x="879" y="27"/>
                    <a:pt x="780" y="0"/>
                    <a:pt x="686" y="0"/>
                  </a:cubicBezTo>
                  <a:close/>
                </a:path>
              </a:pathLst>
            </a:custGeom>
            <a:solidFill>
              <a:schemeClr val="accent5"/>
            </a:solidFill>
            <a:ln>
              <a:noFill/>
            </a:ln>
          </p:spPr>
          <p:style>
            <a:lnRef idx="0"/>
            <a:fillRef idx="0"/>
            <a:effectRef idx="0"/>
            <a:fontRef idx="minor"/>
          </p:style>
        </p:sp>
        <p:sp>
          <p:nvSpPr>
            <p:cNvPr id="1143" name="CustomShape 63"/>
            <p:cNvSpPr/>
            <p:nvPr/>
          </p:nvSpPr>
          <p:spPr>
            <a:xfrm>
              <a:off x="5184000" y="3632400"/>
              <a:ext cx="59760" cy="24840"/>
            </a:xfrm>
            <a:custGeom>
              <a:avLst/>
              <a:gdLst/>
              <a:ahLst/>
              <a:rect l="l" t="t" r="r" b="b"/>
              <a:pathLst>
                <a:path w="1198" h="1053">
                  <a:moveTo>
                    <a:pt x="518" y="1"/>
                  </a:moveTo>
                  <a:cubicBezTo>
                    <a:pt x="301" y="1"/>
                    <a:pt x="111" y="87"/>
                    <a:pt x="55" y="343"/>
                  </a:cubicBezTo>
                  <a:cubicBezTo>
                    <a:pt x="0" y="617"/>
                    <a:pt x="332" y="1052"/>
                    <a:pt x="599" y="1052"/>
                  </a:cubicBezTo>
                  <a:cubicBezTo>
                    <a:pt x="602" y="1052"/>
                    <a:pt x="604" y="1052"/>
                    <a:pt x="606" y="1052"/>
                  </a:cubicBezTo>
                  <a:cubicBezTo>
                    <a:pt x="905" y="1044"/>
                    <a:pt x="1086" y="856"/>
                    <a:pt x="1198" y="580"/>
                  </a:cubicBezTo>
                  <a:cubicBezTo>
                    <a:pt x="1126" y="257"/>
                    <a:pt x="937" y="45"/>
                    <a:pt x="606" y="5"/>
                  </a:cubicBezTo>
                  <a:cubicBezTo>
                    <a:pt x="576" y="2"/>
                    <a:pt x="547" y="1"/>
                    <a:pt x="518" y="1"/>
                  </a:cubicBezTo>
                  <a:close/>
                </a:path>
              </a:pathLst>
            </a:custGeom>
            <a:solidFill>
              <a:schemeClr val="accent5"/>
            </a:solidFill>
            <a:ln>
              <a:noFill/>
            </a:ln>
          </p:spPr>
          <p:style>
            <a:lnRef idx="0"/>
            <a:fillRef idx="0"/>
            <a:effectRef idx="0"/>
            <a:fontRef idx="minor"/>
          </p:style>
        </p:sp>
        <p:sp>
          <p:nvSpPr>
            <p:cNvPr id="1144" name="CustomShape 64"/>
            <p:cNvSpPr/>
            <p:nvPr/>
          </p:nvSpPr>
          <p:spPr>
            <a:xfrm>
              <a:off x="4801320" y="3667320"/>
              <a:ext cx="64440" cy="23040"/>
            </a:xfrm>
            <a:custGeom>
              <a:avLst/>
              <a:gdLst/>
              <a:ahLst/>
              <a:rect l="l" t="t" r="r" b="b"/>
              <a:pathLst>
                <a:path w="1294" h="979">
                  <a:moveTo>
                    <a:pt x="535" y="0"/>
                  </a:moveTo>
                  <a:cubicBezTo>
                    <a:pt x="457" y="0"/>
                    <a:pt x="376" y="26"/>
                    <a:pt x="301" y="72"/>
                  </a:cubicBezTo>
                  <a:cubicBezTo>
                    <a:pt x="112" y="191"/>
                    <a:pt x="1" y="380"/>
                    <a:pt x="10" y="599"/>
                  </a:cubicBezTo>
                  <a:cubicBezTo>
                    <a:pt x="17" y="784"/>
                    <a:pt x="165" y="874"/>
                    <a:pt x="322" y="874"/>
                  </a:cubicBezTo>
                  <a:cubicBezTo>
                    <a:pt x="347" y="874"/>
                    <a:pt x="371" y="872"/>
                    <a:pt x="396" y="867"/>
                  </a:cubicBezTo>
                  <a:cubicBezTo>
                    <a:pt x="418" y="864"/>
                    <a:pt x="440" y="863"/>
                    <a:pt x="463" y="863"/>
                  </a:cubicBezTo>
                  <a:cubicBezTo>
                    <a:pt x="666" y="863"/>
                    <a:pt x="861" y="979"/>
                    <a:pt x="1082" y="979"/>
                  </a:cubicBezTo>
                  <a:cubicBezTo>
                    <a:pt x="1150" y="979"/>
                    <a:pt x="1220" y="968"/>
                    <a:pt x="1293" y="939"/>
                  </a:cubicBezTo>
                  <a:cubicBezTo>
                    <a:pt x="1199" y="609"/>
                    <a:pt x="993" y="355"/>
                    <a:pt x="789" y="119"/>
                  </a:cubicBezTo>
                  <a:cubicBezTo>
                    <a:pt x="719" y="37"/>
                    <a:pt x="629" y="0"/>
                    <a:pt x="535" y="0"/>
                  </a:cubicBezTo>
                  <a:close/>
                </a:path>
              </a:pathLst>
            </a:custGeom>
            <a:solidFill>
              <a:schemeClr val="accent5"/>
            </a:solidFill>
            <a:ln>
              <a:noFill/>
            </a:ln>
          </p:spPr>
          <p:style>
            <a:lnRef idx="0"/>
            <a:fillRef idx="0"/>
            <a:effectRef idx="0"/>
            <a:fontRef idx="minor"/>
          </p:style>
        </p:sp>
        <p:sp>
          <p:nvSpPr>
            <p:cNvPr id="1145" name="CustomShape 65"/>
            <p:cNvSpPr/>
            <p:nvPr/>
          </p:nvSpPr>
          <p:spPr>
            <a:xfrm>
              <a:off x="3164040" y="3537720"/>
              <a:ext cx="52920" cy="20880"/>
            </a:xfrm>
            <a:custGeom>
              <a:avLst/>
              <a:gdLst/>
              <a:ahLst/>
              <a:rect l="l" t="t" r="r" b="b"/>
              <a:pathLst>
                <a:path w="1063" h="894">
                  <a:moveTo>
                    <a:pt x="555" y="0"/>
                  </a:moveTo>
                  <a:cubicBezTo>
                    <a:pt x="538" y="0"/>
                    <a:pt x="522" y="0"/>
                    <a:pt x="505" y="1"/>
                  </a:cubicBezTo>
                  <a:cubicBezTo>
                    <a:pt x="283" y="16"/>
                    <a:pt x="17" y="103"/>
                    <a:pt x="8" y="441"/>
                  </a:cubicBezTo>
                  <a:cubicBezTo>
                    <a:pt x="1" y="743"/>
                    <a:pt x="200" y="893"/>
                    <a:pt x="483" y="893"/>
                  </a:cubicBezTo>
                  <a:cubicBezTo>
                    <a:pt x="503" y="893"/>
                    <a:pt x="523" y="892"/>
                    <a:pt x="544" y="891"/>
                  </a:cubicBezTo>
                  <a:cubicBezTo>
                    <a:pt x="858" y="876"/>
                    <a:pt x="1032" y="694"/>
                    <a:pt x="1047" y="379"/>
                  </a:cubicBezTo>
                  <a:cubicBezTo>
                    <a:pt x="1063" y="72"/>
                    <a:pt x="865" y="0"/>
                    <a:pt x="555" y="0"/>
                  </a:cubicBezTo>
                  <a:close/>
                </a:path>
              </a:pathLst>
            </a:custGeom>
            <a:solidFill>
              <a:schemeClr val="accent5"/>
            </a:solidFill>
            <a:ln>
              <a:noFill/>
            </a:ln>
          </p:spPr>
          <p:style>
            <a:lnRef idx="0"/>
            <a:fillRef idx="0"/>
            <a:effectRef idx="0"/>
            <a:fontRef idx="minor"/>
          </p:style>
        </p:sp>
        <p:sp>
          <p:nvSpPr>
            <p:cNvPr id="1146" name="CustomShape 66"/>
            <p:cNvSpPr/>
            <p:nvPr/>
          </p:nvSpPr>
          <p:spPr>
            <a:xfrm>
              <a:off x="4642200" y="3533760"/>
              <a:ext cx="51120" cy="22680"/>
            </a:xfrm>
            <a:custGeom>
              <a:avLst/>
              <a:gdLst/>
              <a:ahLst/>
              <a:rect l="l" t="t" r="r" b="b"/>
              <a:pathLst>
                <a:path w="1025" h="957">
                  <a:moveTo>
                    <a:pt x="555" y="1"/>
                  </a:moveTo>
                  <a:cubicBezTo>
                    <a:pt x="537" y="1"/>
                    <a:pt x="517" y="2"/>
                    <a:pt x="497" y="3"/>
                  </a:cubicBezTo>
                  <a:cubicBezTo>
                    <a:pt x="182" y="26"/>
                    <a:pt x="8" y="208"/>
                    <a:pt x="0" y="523"/>
                  </a:cubicBezTo>
                  <a:cubicBezTo>
                    <a:pt x="0" y="808"/>
                    <a:pt x="188" y="957"/>
                    <a:pt x="430" y="957"/>
                  </a:cubicBezTo>
                  <a:cubicBezTo>
                    <a:pt x="441" y="957"/>
                    <a:pt x="453" y="956"/>
                    <a:pt x="465" y="956"/>
                  </a:cubicBezTo>
                  <a:cubicBezTo>
                    <a:pt x="741" y="948"/>
                    <a:pt x="985" y="822"/>
                    <a:pt x="1025" y="491"/>
                  </a:cubicBezTo>
                  <a:cubicBezTo>
                    <a:pt x="950" y="238"/>
                    <a:pt x="855" y="1"/>
                    <a:pt x="555" y="1"/>
                  </a:cubicBezTo>
                  <a:close/>
                </a:path>
              </a:pathLst>
            </a:custGeom>
            <a:solidFill>
              <a:schemeClr val="accent5"/>
            </a:solidFill>
            <a:ln>
              <a:noFill/>
            </a:ln>
          </p:spPr>
          <p:style>
            <a:lnRef idx="0"/>
            <a:fillRef idx="0"/>
            <a:effectRef idx="0"/>
            <a:fontRef idx="minor"/>
          </p:style>
        </p:sp>
        <p:sp>
          <p:nvSpPr>
            <p:cNvPr id="1147" name="CustomShape 67"/>
            <p:cNvSpPr/>
            <p:nvPr/>
          </p:nvSpPr>
          <p:spPr>
            <a:xfrm>
              <a:off x="3090600" y="3378600"/>
              <a:ext cx="52560" cy="20880"/>
            </a:xfrm>
            <a:custGeom>
              <a:avLst/>
              <a:gdLst/>
              <a:ahLst/>
              <a:rect l="l" t="t" r="r" b="b"/>
              <a:pathLst>
                <a:path w="1057" h="885">
                  <a:moveTo>
                    <a:pt x="569" y="1"/>
                  </a:moveTo>
                  <a:cubicBezTo>
                    <a:pt x="531" y="1"/>
                    <a:pt x="491" y="3"/>
                    <a:pt x="450" y="9"/>
                  </a:cubicBezTo>
                  <a:cubicBezTo>
                    <a:pt x="182" y="41"/>
                    <a:pt x="1" y="207"/>
                    <a:pt x="40" y="490"/>
                  </a:cubicBezTo>
                  <a:cubicBezTo>
                    <a:pt x="74" y="779"/>
                    <a:pt x="268" y="885"/>
                    <a:pt x="506" y="885"/>
                  </a:cubicBezTo>
                  <a:cubicBezTo>
                    <a:pt x="547" y="885"/>
                    <a:pt x="589" y="882"/>
                    <a:pt x="632" y="876"/>
                  </a:cubicBezTo>
                  <a:cubicBezTo>
                    <a:pt x="906" y="844"/>
                    <a:pt x="1057" y="679"/>
                    <a:pt x="1057" y="386"/>
                  </a:cubicBezTo>
                  <a:cubicBezTo>
                    <a:pt x="995" y="109"/>
                    <a:pt x="810" y="1"/>
                    <a:pt x="569" y="1"/>
                  </a:cubicBezTo>
                  <a:close/>
                </a:path>
              </a:pathLst>
            </a:custGeom>
            <a:solidFill>
              <a:schemeClr val="accent5"/>
            </a:solidFill>
            <a:ln>
              <a:noFill/>
            </a:ln>
          </p:spPr>
          <p:style>
            <a:lnRef idx="0"/>
            <a:fillRef idx="0"/>
            <a:effectRef idx="0"/>
            <a:fontRef idx="minor"/>
          </p:style>
        </p:sp>
        <p:sp>
          <p:nvSpPr>
            <p:cNvPr id="1148" name="CustomShape 68"/>
            <p:cNvSpPr/>
            <p:nvPr/>
          </p:nvSpPr>
          <p:spPr>
            <a:xfrm>
              <a:off x="3873600" y="3529440"/>
              <a:ext cx="50400" cy="23400"/>
            </a:xfrm>
            <a:custGeom>
              <a:avLst/>
              <a:gdLst/>
              <a:ahLst/>
              <a:rect l="l" t="t" r="r" b="b"/>
              <a:pathLst>
                <a:path w="1017" h="995">
                  <a:moveTo>
                    <a:pt x="446" y="0"/>
                  </a:moveTo>
                  <a:cubicBezTo>
                    <a:pt x="188" y="0"/>
                    <a:pt x="54" y="176"/>
                    <a:pt x="32" y="428"/>
                  </a:cubicBezTo>
                  <a:cubicBezTo>
                    <a:pt x="0" y="751"/>
                    <a:pt x="206" y="940"/>
                    <a:pt x="490" y="987"/>
                  </a:cubicBezTo>
                  <a:cubicBezTo>
                    <a:pt x="520" y="992"/>
                    <a:pt x="548" y="994"/>
                    <a:pt x="574" y="994"/>
                  </a:cubicBezTo>
                  <a:cubicBezTo>
                    <a:pt x="846" y="994"/>
                    <a:pt x="938" y="748"/>
                    <a:pt x="1017" y="490"/>
                  </a:cubicBezTo>
                  <a:cubicBezTo>
                    <a:pt x="977" y="192"/>
                    <a:pt x="788" y="25"/>
                    <a:pt x="497" y="3"/>
                  </a:cubicBezTo>
                  <a:cubicBezTo>
                    <a:pt x="480" y="1"/>
                    <a:pt x="462" y="0"/>
                    <a:pt x="446" y="0"/>
                  </a:cubicBezTo>
                  <a:close/>
                </a:path>
              </a:pathLst>
            </a:custGeom>
            <a:solidFill>
              <a:schemeClr val="accent5"/>
            </a:solidFill>
            <a:ln>
              <a:noFill/>
            </a:ln>
          </p:spPr>
          <p:style>
            <a:lnRef idx="0"/>
            <a:fillRef idx="0"/>
            <a:effectRef idx="0"/>
            <a:fontRef idx="minor"/>
          </p:style>
        </p:sp>
        <p:sp>
          <p:nvSpPr>
            <p:cNvPr id="1149" name="CustomShape 69"/>
            <p:cNvSpPr/>
            <p:nvPr/>
          </p:nvSpPr>
          <p:spPr>
            <a:xfrm>
              <a:off x="4705200" y="3529800"/>
              <a:ext cx="44280" cy="24120"/>
            </a:xfrm>
            <a:custGeom>
              <a:avLst/>
              <a:gdLst/>
              <a:ahLst/>
              <a:rect l="l" t="t" r="r" b="b"/>
              <a:pathLst>
                <a:path w="891" h="1019">
                  <a:moveTo>
                    <a:pt x="441" y="0"/>
                  </a:moveTo>
                  <a:cubicBezTo>
                    <a:pt x="178" y="0"/>
                    <a:pt x="39" y="185"/>
                    <a:pt x="23" y="441"/>
                  </a:cubicBezTo>
                  <a:cubicBezTo>
                    <a:pt x="0" y="734"/>
                    <a:pt x="87" y="1001"/>
                    <a:pt x="418" y="1018"/>
                  </a:cubicBezTo>
                  <a:cubicBezTo>
                    <a:pt x="426" y="1018"/>
                    <a:pt x="433" y="1018"/>
                    <a:pt x="441" y="1018"/>
                  </a:cubicBezTo>
                  <a:cubicBezTo>
                    <a:pt x="765" y="1018"/>
                    <a:pt x="805" y="705"/>
                    <a:pt x="890" y="481"/>
                  </a:cubicBezTo>
                  <a:cubicBezTo>
                    <a:pt x="890" y="183"/>
                    <a:pt x="748" y="9"/>
                    <a:pt x="473" y="1"/>
                  </a:cubicBezTo>
                  <a:cubicBezTo>
                    <a:pt x="462" y="1"/>
                    <a:pt x="451" y="0"/>
                    <a:pt x="441" y="0"/>
                  </a:cubicBezTo>
                  <a:close/>
                </a:path>
              </a:pathLst>
            </a:custGeom>
            <a:solidFill>
              <a:schemeClr val="accent5"/>
            </a:solidFill>
            <a:ln>
              <a:noFill/>
            </a:ln>
          </p:spPr>
          <p:style>
            <a:lnRef idx="0"/>
            <a:fillRef idx="0"/>
            <a:effectRef idx="0"/>
            <a:fontRef idx="minor"/>
          </p:style>
        </p:sp>
        <p:sp>
          <p:nvSpPr>
            <p:cNvPr id="1150" name="CustomShape 70"/>
            <p:cNvSpPr/>
            <p:nvPr/>
          </p:nvSpPr>
          <p:spPr>
            <a:xfrm>
              <a:off x="4887720" y="3677760"/>
              <a:ext cx="52920" cy="21600"/>
            </a:xfrm>
            <a:custGeom>
              <a:avLst/>
              <a:gdLst/>
              <a:ahLst/>
              <a:rect l="l" t="t" r="r" b="b"/>
              <a:pathLst>
                <a:path w="1061" h="918">
                  <a:moveTo>
                    <a:pt x="613" y="1"/>
                  </a:moveTo>
                  <a:cubicBezTo>
                    <a:pt x="352" y="8"/>
                    <a:pt x="61" y="95"/>
                    <a:pt x="22" y="434"/>
                  </a:cubicBezTo>
                  <a:cubicBezTo>
                    <a:pt x="0" y="630"/>
                    <a:pt x="393" y="917"/>
                    <a:pt x="655" y="917"/>
                  </a:cubicBezTo>
                  <a:cubicBezTo>
                    <a:pt x="668" y="917"/>
                    <a:pt x="680" y="917"/>
                    <a:pt x="692" y="915"/>
                  </a:cubicBezTo>
                  <a:cubicBezTo>
                    <a:pt x="944" y="883"/>
                    <a:pt x="1023" y="694"/>
                    <a:pt x="1046" y="498"/>
                  </a:cubicBezTo>
                  <a:cubicBezTo>
                    <a:pt x="1061" y="167"/>
                    <a:pt x="864" y="1"/>
                    <a:pt x="613" y="1"/>
                  </a:cubicBezTo>
                  <a:close/>
                </a:path>
              </a:pathLst>
            </a:custGeom>
            <a:solidFill>
              <a:schemeClr val="accent5"/>
            </a:solidFill>
            <a:ln>
              <a:noFill/>
            </a:ln>
          </p:spPr>
          <p:style>
            <a:lnRef idx="0"/>
            <a:fillRef idx="0"/>
            <a:effectRef idx="0"/>
            <a:fontRef idx="minor"/>
          </p:style>
        </p:sp>
        <p:sp>
          <p:nvSpPr>
            <p:cNvPr id="1151" name="CustomShape 71"/>
            <p:cNvSpPr/>
            <p:nvPr/>
          </p:nvSpPr>
          <p:spPr>
            <a:xfrm>
              <a:off x="4525200" y="3693240"/>
              <a:ext cx="49680" cy="23400"/>
            </a:xfrm>
            <a:custGeom>
              <a:avLst/>
              <a:gdLst/>
              <a:ahLst/>
              <a:rect l="l" t="t" r="r" b="b"/>
              <a:pathLst>
                <a:path w="1000" h="990">
                  <a:moveTo>
                    <a:pt x="527" y="0"/>
                  </a:moveTo>
                  <a:cubicBezTo>
                    <a:pt x="259" y="79"/>
                    <a:pt x="15" y="174"/>
                    <a:pt x="8" y="512"/>
                  </a:cubicBezTo>
                  <a:cubicBezTo>
                    <a:pt x="0" y="818"/>
                    <a:pt x="219" y="952"/>
                    <a:pt x="455" y="984"/>
                  </a:cubicBezTo>
                  <a:cubicBezTo>
                    <a:pt x="481" y="988"/>
                    <a:pt x="506" y="990"/>
                    <a:pt x="529" y="990"/>
                  </a:cubicBezTo>
                  <a:cubicBezTo>
                    <a:pt x="815" y="990"/>
                    <a:pt x="930" y="735"/>
                    <a:pt x="960" y="480"/>
                  </a:cubicBezTo>
                  <a:cubicBezTo>
                    <a:pt x="1000" y="197"/>
                    <a:pt x="779" y="70"/>
                    <a:pt x="527" y="0"/>
                  </a:cubicBezTo>
                  <a:close/>
                </a:path>
              </a:pathLst>
            </a:custGeom>
            <a:solidFill>
              <a:schemeClr val="accent5"/>
            </a:solidFill>
            <a:ln>
              <a:noFill/>
            </a:ln>
          </p:spPr>
          <p:style>
            <a:lnRef idx="0"/>
            <a:fillRef idx="0"/>
            <a:effectRef idx="0"/>
            <a:fontRef idx="minor"/>
          </p:style>
        </p:sp>
        <p:sp>
          <p:nvSpPr>
            <p:cNvPr id="1152" name="CustomShape 72"/>
            <p:cNvSpPr/>
            <p:nvPr/>
          </p:nvSpPr>
          <p:spPr>
            <a:xfrm>
              <a:off x="4448160" y="3749040"/>
              <a:ext cx="122400" cy="64080"/>
            </a:xfrm>
            <a:custGeom>
              <a:avLst/>
              <a:gdLst/>
              <a:ahLst/>
              <a:rect l="l" t="t" r="r" b="b"/>
              <a:pathLst>
                <a:path w="2450" h="2693">
                  <a:moveTo>
                    <a:pt x="1999" y="1"/>
                  </a:moveTo>
                  <a:cubicBezTo>
                    <a:pt x="1773" y="1"/>
                    <a:pt x="1622" y="127"/>
                    <a:pt x="1567" y="348"/>
                  </a:cubicBezTo>
                  <a:cubicBezTo>
                    <a:pt x="1537" y="458"/>
                    <a:pt x="1544" y="585"/>
                    <a:pt x="1537" y="694"/>
                  </a:cubicBezTo>
                  <a:lnTo>
                    <a:pt x="1363" y="694"/>
                  </a:lnTo>
                  <a:cubicBezTo>
                    <a:pt x="1135" y="588"/>
                    <a:pt x="982" y="527"/>
                    <a:pt x="867" y="527"/>
                  </a:cubicBezTo>
                  <a:cubicBezTo>
                    <a:pt x="683" y="527"/>
                    <a:pt x="595" y="681"/>
                    <a:pt x="450" y="1048"/>
                  </a:cubicBezTo>
                  <a:cubicBezTo>
                    <a:pt x="244" y="1246"/>
                    <a:pt x="197" y="1520"/>
                    <a:pt x="127" y="1773"/>
                  </a:cubicBezTo>
                  <a:cubicBezTo>
                    <a:pt x="0" y="2229"/>
                    <a:pt x="150" y="2544"/>
                    <a:pt x="488" y="2654"/>
                  </a:cubicBezTo>
                  <a:cubicBezTo>
                    <a:pt x="569" y="2680"/>
                    <a:pt x="653" y="2693"/>
                    <a:pt x="736" y="2693"/>
                  </a:cubicBezTo>
                  <a:cubicBezTo>
                    <a:pt x="1071" y="2693"/>
                    <a:pt x="1395" y="2484"/>
                    <a:pt x="1497" y="2143"/>
                  </a:cubicBezTo>
                  <a:cubicBezTo>
                    <a:pt x="1559" y="1922"/>
                    <a:pt x="1537" y="1671"/>
                    <a:pt x="1552" y="1435"/>
                  </a:cubicBezTo>
                  <a:cubicBezTo>
                    <a:pt x="1716" y="1167"/>
                    <a:pt x="1850" y="898"/>
                    <a:pt x="2173" y="757"/>
                  </a:cubicBezTo>
                  <a:cubicBezTo>
                    <a:pt x="2330" y="694"/>
                    <a:pt x="2449" y="458"/>
                    <a:pt x="2347" y="229"/>
                  </a:cubicBezTo>
                  <a:cubicBezTo>
                    <a:pt x="2283" y="88"/>
                    <a:pt x="2158" y="1"/>
                    <a:pt x="1999" y="1"/>
                  </a:cubicBezTo>
                  <a:close/>
                </a:path>
              </a:pathLst>
            </a:custGeom>
            <a:solidFill>
              <a:schemeClr val="accent5"/>
            </a:solidFill>
            <a:ln>
              <a:noFill/>
            </a:ln>
          </p:spPr>
          <p:style>
            <a:lnRef idx="0"/>
            <a:fillRef idx="0"/>
            <a:effectRef idx="0"/>
            <a:fontRef idx="minor"/>
          </p:style>
        </p:sp>
        <p:sp>
          <p:nvSpPr>
            <p:cNvPr id="1153" name="CustomShape 73"/>
            <p:cNvSpPr/>
            <p:nvPr/>
          </p:nvSpPr>
          <p:spPr>
            <a:xfrm>
              <a:off x="3215880" y="3486600"/>
              <a:ext cx="54000" cy="19800"/>
            </a:xfrm>
            <a:custGeom>
              <a:avLst/>
              <a:gdLst/>
              <a:ahLst/>
              <a:rect l="l" t="t" r="r" b="b"/>
              <a:pathLst>
                <a:path w="1087" h="849">
                  <a:moveTo>
                    <a:pt x="609" y="1"/>
                  </a:moveTo>
                  <a:cubicBezTo>
                    <a:pt x="353" y="1"/>
                    <a:pt x="121" y="123"/>
                    <a:pt x="72" y="376"/>
                  </a:cubicBezTo>
                  <a:cubicBezTo>
                    <a:pt x="0" y="737"/>
                    <a:pt x="363" y="754"/>
                    <a:pt x="584" y="848"/>
                  </a:cubicBezTo>
                  <a:cubicBezTo>
                    <a:pt x="890" y="848"/>
                    <a:pt x="1064" y="707"/>
                    <a:pt x="1072" y="431"/>
                  </a:cubicBezTo>
                  <a:cubicBezTo>
                    <a:pt x="1087" y="195"/>
                    <a:pt x="937" y="21"/>
                    <a:pt x="701" y="6"/>
                  </a:cubicBezTo>
                  <a:cubicBezTo>
                    <a:pt x="671" y="2"/>
                    <a:pt x="640" y="1"/>
                    <a:pt x="609" y="1"/>
                  </a:cubicBezTo>
                  <a:close/>
                </a:path>
              </a:pathLst>
            </a:custGeom>
            <a:solidFill>
              <a:schemeClr val="accent5"/>
            </a:solidFill>
            <a:ln>
              <a:noFill/>
            </a:ln>
          </p:spPr>
          <p:style>
            <a:lnRef idx="0"/>
            <a:fillRef idx="0"/>
            <a:effectRef idx="0"/>
            <a:fontRef idx="minor"/>
          </p:style>
        </p:sp>
        <p:sp>
          <p:nvSpPr>
            <p:cNvPr id="1154" name="CustomShape 74"/>
            <p:cNvSpPr/>
            <p:nvPr/>
          </p:nvSpPr>
          <p:spPr>
            <a:xfrm>
              <a:off x="5037480" y="3632760"/>
              <a:ext cx="53640" cy="20520"/>
            </a:xfrm>
            <a:custGeom>
              <a:avLst/>
              <a:gdLst/>
              <a:ahLst/>
              <a:rect l="l" t="t" r="r" b="b"/>
              <a:pathLst>
                <a:path w="1079" h="872">
                  <a:moveTo>
                    <a:pt x="315" y="1"/>
                  </a:moveTo>
                  <a:cubicBezTo>
                    <a:pt x="208" y="1"/>
                    <a:pt x="110" y="67"/>
                    <a:pt x="64" y="215"/>
                  </a:cubicBezTo>
                  <a:cubicBezTo>
                    <a:pt x="0" y="434"/>
                    <a:pt x="64" y="632"/>
                    <a:pt x="236" y="774"/>
                  </a:cubicBezTo>
                  <a:cubicBezTo>
                    <a:pt x="318" y="838"/>
                    <a:pt x="405" y="872"/>
                    <a:pt x="492" y="872"/>
                  </a:cubicBezTo>
                  <a:cubicBezTo>
                    <a:pt x="574" y="872"/>
                    <a:pt x="656" y="842"/>
                    <a:pt x="733" y="782"/>
                  </a:cubicBezTo>
                  <a:cubicBezTo>
                    <a:pt x="915" y="623"/>
                    <a:pt x="1032" y="419"/>
                    <a:pt x="1079" y="183"/>
                  </a:cubicBezTo>
                  <a:cubicBezTo>
                    <a:pt x="1005" y="109"/>
                    <a:pt x="922" y="95"/>
                    <a:pt x="835" y="95"/>
                  </a:cubicBezTo>
                  <a:cubicBezTo>
                    <a:pt x="784" y="95"/>
                    <a:pt x="732" y="100"/>
                    <a:pt x="681" y="100"/>
                  </a:cubicBezTo>
                  <a:cubicBezTo>
                    <a:pt x="615" y="100"/>
                    <a:pt x="550" y="92"/>
                    <a:pt x="489" y="56"/>
                  </a:cubicBezTo>
                  <a:cubicBezTo>
                    <a:pt x="434" y="20"/>
                    <a:pt x="373" y="1"/>
                    <a:pt x="315" y="1"/>
                  </a:cubicBezTo>
                  <a:close/>
                </a:path>
              </a:pathLst>
            </a:custGeom>
            <a:solidFill>
              <a:schemeClr val="accent5"/>
            </a:solidFill>
            <a:ln>
              <a:noFill/>
            </a:ln>
          </p:spPr>
          <p:style>
            <a:lnRef idx="0"/>
            <a:fillRef idx="0"/>
            <a:effectRef idx="0"/>
            <a:fontRef idx="minor"/>
          </p:style>
        </p:sp>
        <p:sp>
          <p:nvSpPr>
            <p:cNvPr id="1155" name="CustomShape 75"/>
            <p:cNvSpPr/>
            <p:nvPr/>
          </p:nvSpPr>
          <p:spPr>
            <a:xfrm>
              <a:off x="3090960" y="3340800"/>
              <a:ext cx="44280" cy="23040"/>
            </a:xfrm>
            <a:custGeom>
              <a:avLst/>
              <a:gdLst/>
              <a:ahLst/>
              <a:rect l="l" t="t" r="r" b="b"/>
              <a:pathLst>
                <a:path w="889" h="972">
                  <a:moveTo>
                    <a:pt x="384" y="0"/>
                  </a:moveTo>
                  <a:cubicBezTo>
                    <a:pt x="148" y="0"/>
                    <a:pt x="0" y="189"/>
                    <a:pt x="23" y="452"/>
                  </a:cubicBezTo>
                  <a:cubicBezTo>
                    <a:pt x="63" y="822"/>
                    <a:pt x="386" y="901"/>
                    <a:pt x="660" y="964"/>
                  </a:cubicBezTo>
                  <a:cubicBezTo>
                    <a:pt x="680" y="969"/>
                    <a:pt x="699" y="972"/>
                    <a:pt x="716" y="972"/>
                  </a:cubicBezTo>
                  <a:cubicBezTo>
                    <a:pt x="851" y="972"/>
                    <a:pt x="888" y="815"/>
                    <a:pt x="888" y="641"/>
                  </a:cubicBezTo>
                  <a:cubicBezTo>
                    <a:pt x="833" y="389"/>
                    <a:pt x="801" y="42"/>
                    <a:pt x="440" y="4"/>
                  </a:cubicBezTo>
                  <a:cubicBezTo>
                    <a:pt x="421" y="2"/>
                    <a:pt x="402" y="0"/>
                    <a:pt x="384" y="0"/>
                  </a:cubicBezTo>
                  <a:close/>
                </a:path>
              </a:pathLst>
            </a:custGeom>
            <a:solidFill>
              <a:schemeClr val="accent5"/>
            </a:solidFill>
            <a:ln>
              <a:noFill/>
            </a:ln>
          </p:spPr>
          <p:style>
            <a:lnRef idx="0"/>
            <a:fillRef idx="0"/>
            <a:effectRef idx="0"/>
            <a:fontRef idx="minor"/>
          </p:style>
        </p:sp>
        <p:sp>
          <p:nvSpPr>
            <p:cNvPr id="1156" name="CustomShape 76"/>
            <p:cNvSpPr/>
            <p:nvPr/>
          </p:nvSpPr>
          <p:spPr>
            <a:xfrm>
              <a:off x="5815080" y="3651840"/>
              <a:ext cx="61560" cy="39240"/>
            </a:xfrm>
            <a:custGeom>
              <a:avLst/>
              <a:gdLst/>
              <a:ahLst/>
              <a:rect l="l" t="t" r="r" b="b"/>
              <a:pathLst>
                <a:path w="1236" h="1652">
                  <a:moveTo>
                    <a:pt x="610" y="1"/>
                  </a:moveTo>
                  <a:cubicBezTo>
                    <a:pt x="513" y="1"/>
                    <a:pt x="420" y="49"/>
                    <a:pt x="346" y="128"/>
                  </a:cubicBezTo>
                  <a:cubicBezTo>
                    <a:pt x="127" y="349"/>
                    <a:pt x="117" y="585"/>
                    <a:pt x="363" y="804"/>
                  </a:cubicBezTo>
                  <a:cubicBezTo>
                    <a:pt x="299" y="899"/>
                    <a:pt x="236" y="1001"/>
                    <a:pt x="164" y="1095"/>
                  </a:cubicBezTo>
                  <a:cubicBezTo>
                    <a:pt x="0" y="1301"/>
                    <a:pt x="0" y="1498"/>
                    <a:pt x="244" y="1615"/>
                  </a:cubicBezTo>
                  <a:cubicBezTo>
                    <a:pt x="300" y="1641"/>
                    <a:pt x="353" y="1652"/>
                    <a:pt x="401" y="1652"/>
                  </a:cubicBezTo>
                  <a:cubicBezTo>
                    <a:pt x="578" y="1652"/>
                    <a:pt x="692" y="1499"/>
                    <a:pt x="661" y="1332"/>
                  </a:cubicBezTo>
                  <a:cubicBezTo>
                    <a:pt x="614" y="1048"/>
                    <a:pt x="811" y="971"/>
                    <a:pt x="913" y="812"/>
                  </a:cubicBezTo>
                  <a:cubicBezTo>
                    <a:pt x="1236" y="521"/>
                    <a:pt x="1054" y="292"/>
                    <a:pt x="818" y="81"/>
                  </a:cubicBezTo>
                  <a:cubicBezTo>
                    <a:pt x="750" y="25"/>
                    <a:pt x="679" y="1"/>
                    <a:pt x="610" y="1"/>
                  </a:cubicBezTo>
                  <a:close/>
                </a:path>
              </a:pathLst>
            </a:custGeom>
            <a:solidFill>
              <a:schemeClr val="accent5"/>
            </a:solidFill>
            <a:ln>
              <a:noFill/>
            </a:ln>
          </p:spPr>
          <p:style>
            <a:lnRef idx="0"/>
            <a:fillRef idx="0"/>
            <a:effectRef idx="0"/>
            <a:fontRef idx="minor"/>
          </p:style>
        </p:sp>
        <p:sp>
          <p:nvSpPr>
            <p:cNvPr id="1157" name="CustomShape 77"/>
            <p:cNvSpPr/>
            <p:nvPr/>
          </p:nvSpPr>
          <p:spPr>
            <a:xfrm>
              <a:off x="3860280" y="3460320"/>
              <a:ext cx="86760" cy="20520"/>
            </a:xfrm>
            <a:custGeom>
              <a:avLst/>
              <a:gdLst/>
              <a:ahLst/>
              <a:rect l="l" t="t" r="r" b="b"/>
              <a:pathLst>
                <a:path w="1740" h="879">
                  <a:moveTo>
                    <a:pt x="1323" y="0"/>
                  </a:moveTo>
                  <a:cubicBezTo>
                    <a:pt x="1277" y="0"/>
                    <a:pt x="1230" y="7"/>
                    <a:pt x="1182" y="21"/>
                  </a:cubicBezTo>
                  <a:cubicBezTo>
                    <a:pt x="921" y="93"/>
                    <a:pt x="772" y="366"/>
                    <a:pt x="481" y="376"/>
                  </a:cubicBezTo>
                  <a:cubicBezTo>
                    <a:pt x="71" y="423"/>
                    <a:pt x="1" y="588"/>
                    <a:pt x="307" y="879"/>
                  </a:cubicBezTo>
                  <a:cubicBezTo>
                    <a:pt x="362" y="824"/>
                    <a:pt x="426" y="769"/>
                    <a:pt x="488" y="714"/>
                  </a:cubicBezTo>
                  <a:lnTo>
                    <a:pt x="488" y="714"/>
                  </a:lnTo>
                  <a:cubicBezTo>
                    <a:pt x="426" y="769"/>
                    <a:pt x="369" y="824"/>
                    <a:pt x="307" y="879"/>
                  </a:cubicBezTo>
                  <a:cubicBezTo>
                    <a:pt x="401" y="863"/>
                    <a:pt x="456" y="809"/>
                    <a:pt x="488" y="714"/>
                  </a:cubicBezTo>
                  <a:cubicBezTo>
                    <a:pt x="570" y="658"/>
                    <a:pt x="652" y="639"/>
                    <a:pt x="735" y="639"/>
                  </a:cubicBezTo>
                  <a:cubicBezTo>
                    <a:pt x="899" y="639"/>
                    <a:pt x="1063" y="713"/>
                    <a:pt x="1226" y="713"/>
                  </a:cubicBezTo>
                  <a:cubicBezTo>
                    <a:pt x="1266" y="713"/>
                    <a:pt x="1306" y="708"/>
                    <a:pt x="1346" y="697"/>
                  </a:cubicBezTo>
                  <a:cubicBezTo>
                    <a:pt x="1575" y="642"/>
                    <a:pt x="1739" y="518"/>
                    <a:pt x="1669" y="272"/>
                  </a:cubicBezTo>
                  <a:cubicBezTo>
                    <a:pt x="1621" y="88"/>
                    <a:pt x="1485" y="0"/>
                    <a:pt x="1323" y="0"/>
                  </a:cubicBezTo>
                  <a:close/>
                </a:path>
              </a:pathLst>
            </a:custGeom>
            <a:solidFill>
              <a:schemeClr val="accent5"/>
            </a:solidFill>
            <a:ln>
              <a:noFill/>
            </a:ln>
          </p:spPr>
          <p:style>
            <a:lnRef idx="0"/>
            <a:fillRef idx="0"/>
            <a:effectRef idx="0"/>
            <a:fontRef idx="minor"/>
          </p:style>
        </p:sp>
        <p:sp>
          <p:nvSpPr>
            <p:cNvPr id="1158" name="CustomShape 78"/>
            <p:cNvSpPr/>
            <p:nvPr/>
          </p:nvSpPr>
          <p:spPr>
            <a:xfrm>
              <a:off x="5221440" y="3662640"/>
              <a:ext cx="89640" cy="28080"/>
            </a:xfrm>
            <a:custGeom>
              <a:avLst/>
              <a:gdLst/>
              <a:ahLst/>
              <a:rect l="l" t="t" r="r" b="b"/>
              <a:pathLst>
                <a:path w="1796" h="1197">
                  <a:moveTo>
                    <a:pt x="1245" y="1"/>
                  </a:moveTo>
                  <a:cubicBezTo>
                    <a:pt x="882" y="1"/>
                    <a:pt x="844" y="249"/>
                    <a:pt x="851" y="528"/>
                  </a:cubicBezTo>
                  <a:cubicBezTo>
                    <a:pt x="774" y="620"/>
                    <a:pt x="676" y="635"/>
                    <a:pt x="569" y="635"/>
                  </a:cubicBezTo>
                  <a:cubicBezTo>
                    <a:pt x="516" y="635"/>
                    <a:pt x="460" y="631"/>
                    <a:pt x="404" y="631"/>
                  </a:cubicBezTo>
                  <a:cubicBezTo>
                    <a:pt x="265" y="631"/>
                    <a:pt x="123" y="655"/>
                    <a:pt x="1" y="819"/>
                  </a:cubicBezTo>
                  <a:cubicBezTo>
                    <a:pt x="163" y="976"/>
                    <a:pt x="285" y="1197"/>
                    <a:pt x="482" y="1197"/>
                  </a:cubicBezTo>
                  <a:cubicBezTo>
                    <a:pt x="573" y="1197"/>
                    <a:pt x="679" y="1151"/>
                    <a:pt x="812" y="1033"/>
                  </a:cubicBezTo>
                  <a:cubicBezTo>
                    <a:pt x="938" y="929"/>
                    <a:pt x="1072" y="899"/>
                    <a:pt x="1222" y="882"/>
                  </a:cubicBezTo>
                  <a:cubicBezTo>
                    <a:pt x="1575" y="874"/>
                    <a:pt x="1796" y="717"/>
                    <a:pt x="1717" y="339"/>
                  </a:cubicBezTo>
                  <a:cubicBezTo>
                    <a:pt x="1669" y="111"/>
                    <a:pt x="1490" y="9"/>
                    <a:pt x="1261" y="1"/>
                  </a:cubicBezTo>
                  <a:cubicBezTo>
                    <a:pt x="1256" y="1"/>
                    <a:pt x="1250" y="1"/>
                    <a:pt x="1245" y="1"/>
                  </a:cubicBezTo>
                  <a:close/>
                </a:path>
              </a:pathLst>
            </a:custGeom>
            <a:solidFill>
              <a:schemeClr val="accent5"/>
            </a:solidFill>
            <a:ln>
              <a:noFill/>
            </a:ln>
          </p:spPr>
          <p:style>
            <a:lnRef idx="0"/>
            <a:fillRef idx="0"/>
            <a:effectRef idx="0"/>
            <a:fontRef idx="minor"/>
          </p:style>
        </p:sp>
        <p:sp>
          <p:nvSpPr>
            <p:cNvPr id="1159" name="CustomShape 79"/>
            <p:cNvSpPr/>
            <p:nvPr/>
          </p:nvSpPr>
          <p:spPr>
            <a:xfrm>
              <a:off x="3063600" y="3414240"/>
              <a:ext cx="43200" cy="19440"/>
            </a:xfrm>
            <a:custGeom>
              <a:avLst/>
              <a:gdLst/>
              <a:ahLst/>
              <a:rect l="l" t="t" r="r" b="b"/>
              <a:pathLst>
                <a:path w="867" h="829">
                  <a:moveTo>
                    <a:pt x="379" y="0"/>
                  </a:moveTo>
                  <a:cubicBezTo>
                    <a:pt x="128" y="31"/>
                    <a:pt x="1" y="189"/>
                    <a:pt x="16" y="416"/>
                  </a:cubicBezTo>
                  <a:cubicBezTo>
                    <a:pt x="32" y="667"/>
                    <a:pt x="183" y="828"/>
                    <a:pt x="434" y="828"/>
                  </a:cubicBezTo>
                  <a:cubicBezTo>
                    <a:pt x="452" y="828"/>
                    <a:pt x="470" y="828"/>
                    <a:pt x="488" y="826"/>
                  </a:cubicBezTo>
                  <a:cubicBezTo>
                    <a:pt x="725" y="811"/>
                    <a:pt x="866" y="645"/>
                    <a:pt x="866" y="416"/>
                  </a:cubicBezTo>
                  <a:cubicBezTo>
                    <a:pt x="859" y="125"/>
                    <a:pt x="608" y="70"/>
                    <a:pt x="379" y="0"/>
                  </a:cubicBezTo>
                  <a:close/>
                </a:path>
              </a:pathLst>
            </a:custGeom>
            <a:solidFill>
              <a:schemeClr val="accent5"/>
            </a:solidFill>
            <a:ln>
              <a:noFill/>
            </a:ln>
          </p:spPr>
          <p:style>
            <a:lnRef idx="0"/>
            <a:fillRef idx="0"/>
            <a:effectRef idx="0"/>
            <a:fontRef idx="minor"/>
          </p:style>
        </p:sp>
        <p:sp>
          <p:nvSpPr>
            <p:cNvPr id="1160" name="CustomShape 80"/>
            <p:cNvSpPr/>
            <p:nvPr/>
          </p:nvSpPr>
          <p:spPr>
            <a:xfrm>
              <a:off x="3612960" y="3521160"/>
              <a:ext cx="41040" cy="20160"/>
            </a:xfrm>
            <a:custGeom>
              <a:avLst/>
              <a:gdLst/>
              <a:ahLst/>
              <a:rect l="l" t="t" r="r" b="b"/>
              <a:pathLst>
                <a:path w="829" h="854">
                  <a:moveTo>
                    <a:pt x="411" y="0"/>
                  </a:moveTo>
                  <a:cubicBezTo>
                    <a:pt x="157" y="65"/>
                    <a:pt x="1" y="229"/>
                    <a:pt x="40" y="505"/>
                  </a:cubicBezTo>
                  <a:cubicBezTo>
                    <a:pt x="77" y="723"/>
                    <a:pt x="219" y="854"/>
                    <a:pt x="432" y="854"/>
                  </a:cubicBezTo>
                  <a:cubicBezTo>
                    <a:pt x="450" y="854"/>
                    <a:pt x="469" y="853"/>
                    <a:pt x="488" y="851"/>
                  </a:cubicBezTo>
                  <a:cubicBezTo>
                    <a:pt x="741" y="820"/>
                    <a:pt x="828" y="607"/>
                    <a:pt x="811" y="395"/>
                  </a:cubicBezTo>
                  <a:cubicBezTo>
                    <a:pt x="796" y="174"/>
                    <a:pt x="686" y="0"/>
                    <a:pt x="411" y="0"/>
                  </a:cubicBezTo>
                  <a:close/>
                </a:path>
              </a:pathLst>
            </a:custGeom>
            <a:solidFill>
              <a:schemeClr val="accent5"/>
            </a:solidFill>
            <a:ln>
              <a:noFill/>
            </a:ln>
          </p:spPr>
          <p:style>
            <a:lnRef idx="0"/>
            <a:fillRef idx="0"/>
            <a:effectRef idx="0"/>
            <a:fontRef idx="minor"/>
          </p:style>
        </p:sp>
        <p:sp>
          <p:nvSpPr>
            <p:cNvPr id="1161" name="CustomShape 81"/>
            <p:cNvSpPr/>
            <p:nvPr/>
          </p:nvSpPr>
          <p:spPr>
            <a:xfrm>
              <a:off x="4188600" y="3436200"/>
              <a:ext cx="160560" cy="65520"/>
            </a:xfrm>
            <a:custGeom>
              <a:avLst/>
              <a:gdLst/>
              <a:ahLst/>
              <a:rect l="l" t="t" r="r" b="b"/>
              <a:pathLst>
                <a:path w="3213" h="2758">
                  <a:moveTo>
                    <a:pt x="408" y="0"/>
                  </a:moveTo>
                  <a:cubicBezTo>
                    <a:pt x="365" y="0"/>
                    <a:pt x="319" y="23"/>
                    <a:pt x="269" y="82"/>
                  </a:cubicBezTo>
                  <a:cubicBezTo>
                    <a:pt x="112" y="264"/>
                    <a:pt x="0" y="500"/>
                    <a:pt x="254" y="712"/>
                  </a:cubicBezTo>
                  <a:cubicBezTo>
                    <a:pt x="410" y="853"/>
                    <a:pt x="662" y="814"/>
                    <a:pt x="796" y="1003"/>
                  </a:cubicBezTo>
                  <a:cubicBezTo>
                    <a:pt x="741" y="1333"/>
                    <a:pt x="860" y="1547"/>
                    <a:pt x="1151" y="1743"/>
                  </a:cubicBezTo>
                  <a:cubicBezTo>
                    <a:pt x="1224" y="1791"/>
                    <a:pt x="1287" y="1811"/>
                    <a:pt x="1342" y="1811"/>
                  </a:cubicBezTo>
                  <a:cubicBezTo>
                    <a:pt x="1579" y="1811"/>
                    <a:pt x="1681" y="1454"/>
                    <a:pt x="1905" y="1454"/>
                  </a:cubicBezTo>
                  <a:cubicBezTo>
                    <a:pt x="1921" y="1454"/>
                    <a:pt x="1937" y="1456"/>
                    <a:pt x="1954" y="1460"/>
                  </a:cubicBezTo>
                  <a:cubicBezTo>
                    <a:pt x="2143" y="1806"/>
                    <a:pt x="1828" y="1957"/>
                    <a:pt x="1718" y="2184"/>
                  </a:cubicBezTo>
                  <a:cubicBezTo>
                    <a:pt x="1631" y="2357"/>
                    <a:pt x="1678" y="2531"/>
                    <a:pt x="1820" y="2665"/>
                  </a:cubicBezTo>
                  <a:cubicBezTo>
                    <a:pt x="1891" y="2730"/>
                    <a:pt x="1962" y="2758"/>
                    <a:pt x="2032" y="2758"/>
                  </a:cubicBezTo>
                  <a:cubicBezTo>
                    <a:pt x="2123" y="2758"/>
                    <a:pt x="2212" y="2709"/>
                    <a:pt x="2292" y="2633"/>
                  </a:cubicBezTo>
                  <a:cubicBezTo>
                    <a:pt x="2466" y="2467"/>
                    <a:pt x="2646" y="2335"/>
                    <a:pt x="2867" y="2231"/>
                  </a:cubicBezTo>
                  <a:cubicBezTo>
                    <a:pt x="3182" y="2089"/>
                    <a:pt x="3213" y="1656"/>
                    <a:pt x="2961" y="1428"/>
                  </a:cubicBezTo>
                  <a:cubicBezTo>
                    <a:pt x="2874" y="1358"/>
                    <a:pt x="2725" y="1350"/>
                    <a:pt x="2638" y="1278"/>
                  </a:cubicBezTo>
                  <a:cubicBezTo>
                    <a:pt x="2249" y="955"/>
                    <a:pt x="1815" y="788"/>
                    <a:pt x="1359" y="788"/>
                  </a:cubicBezTo>
                  <a:cubicBezTo>
                    <a:pt x="1226" y="788"/>
                    <a:pt x="1091" y="802"/>
                    <a:pt x="955" y="831"/>
                  </a:cubicBezTo>
                  <a:cubicBezTo>
                    <a:pt x="977" y="577"/>
                    <a:pt x="915" y="366"/>
                    <a:pt x="694" y="209"/>
                  </a:cubicBezTo>
                  <a:cubicBezTo>
                    <a:pt x="599" y="135"/>
                    <a:pt x="512" y="0"/>
                    <a:pt x="408" y="0"/>
                  </a:cubicBezTo>
                  <a:close/>
                </a:path>
              </a:pathLst>
            </a:custGeom>
            <a:solidFill>
              <a:schemeClr val="accent5"/>
            </a:solidFill>
            <a:ln>
              <a:noFill/>
            </a:ln>
          </p:spPr>
          <p:style>
            <a:lnRef idx="0"/>
            <a:fillRef idx="0"/>
            <a:effectRef idx="0"/>
            <a:fontRef idx="minor"/>
          </p:style>
        </p:sp>
        <p:sp>
          <p:nvSpPr>
            <p:cNvPr id="1162" name="CustomShape 82"/>
            <p:cNvSpPr/>
            <p:nvPr/>
          </p:nvSpPr>
          <p:spPr>
            <a:xfrm>
              <a:off x="4670280" y="3670200"/>
              <a:ext cx="92520" cy="58320"/>
            </a:xfrm>
            <a:custGeom>
              <a:avLst/>
              <a:gdLst/>
              <a:ahLst/>
              <a:rect l="l" t="t" r="r" b="b"/>
              <a:pathLst>
                <a:path w="1853" h="2453">
                  <a:moveTo>
                    <a:pt x="956" y="1"/>
                  </a:moveTo>
                  <a:cubicBezTo>
                    <a:pt x="616" y="1"/>
                    <a:pt x="386" y="243"/>
                    <a:pt x="254" y="742"/>
                  </a:cubicBezTo>
                  <a:cubicBezTo>
                    <a:pt x="231" y="829"/>
                    <a:pt x="224" y="923"/>
                    <a:pt x="184" y="995"/>
                  </a:cubicBezTo>
                  <a:cubicBezTo>
                    <a:pt x="0" y="1284"/>
                    <a:pt x="89" y="1416"/>
                    <a:pt x="344" y="1416"/>
                  </a:cubicBezTo>
                  <a:cubicBezTo>
                    <a:pt x="373" y="1416"/>
                    <a:pt x="403" y="1414"/>
                    <a:pt x="435" y="1411"/>
                  </a:cubicBezTo>
                  <a:cubicBezTo>
                    <a:pt x="462" y="1408"/>
                    <a:pt x="488" y="1407"/>
                    <a:pt x="513" y="1407"/>
                  </a:cubicBezTo>
                  <a:cubicBezTo>
                    <a:pt x="638" y="1407"/>
                    <a:pt x="749" y="1437"/>
                    <a:pt x="861" y="1483"/>
                  </a:cubicBezTo>
                  <a:cubicBezTo>
                    <a:pt x="868" y="1624"/>
                    <a:pt x="878" y="1774"/>
                    <a:pt x="878" y="1915"/>
                  </a:cubicBezTo>
                  <a:cubicBezTo>
                    <a:pt x="868" y="2184"/>
                    <a:pt x="980" y="2356"/>
                    <a:pt x="1238" y="2435"/>
                  </a:cubicBezTo>
                  <a:cubicBezTo>
                    <a:pt x="1278" y="2447"/>
                    <a:pt x="1316" y="2452"/>
                    <a:pt x="1353" y="2452"/>
                  </a:cubicBezTo>
                  <a:cubicBezTo>
                    <a:pt x="1465" y="2452"/>
                    <a:pt x="1564" y="2402"/>
                    <a:pt x="1641" y="2325"/>
                  </a:cubicBezTo>
                  <a:cubicBezTo>
                    <a:pt x="1853" y="2097"/>
                    <a:pt x="1853" y="1861"/>
                    <a:pt x="1601" y="1656"/>
                  </a:cubicBezTo>
                  <a:cubicBezTo>
                    <a:pt x="1601" y="1530"/>
                    <a:pt x="1594" y="1411"/>
                    <a:pt x="1594" y="1294"/>
                  </a:cubicBezTo>
                  <a:cubicBezTo>
                    <a:pt x="1609" y="1269"/>
                    <a:pt x="1624" y="1246"/>
                    <a:pt x="1641" y="1214"/>
                  </a:cubicBezTo>
                  <a:cubicBezTo>
                    <a:pt x="1845" y="608"/>
                    <a:pt x="1703" y="200"/>
                    <a:pt x="1246" y="50"/>
                  </a:cubicBezTo>
                  <a:cubicBezTo>
                    <a:pt x="1142" y="18"/>
                    <a:pt x="1045" y="1"/>
                    <a:pt x="956" y="1"/>
                  </a:cubicBezTo>
                  <a:close/>
                </a:path>
              </a:pathLst>
            </a:custGeom>
            <a:solidFill>
              <a:schemeClr val="accent5"/>
            </a:solidFill>
            <a:ln>
              <a:noFill/>
            </a:ln>
          </p:spPr>
          <p:style>
            <a:lnRef idx="0"/>
            <a:fillRef idx="0"/>
            <a:effectRef idx="0"/>
            <a:fontRef idx="minor"/>
          </p:style>
        </p:sp>
        <p:sp>
          <p:nvSpPr>
            <p:cNvPr id="1163" name="CustomShape 83"/>
            <p:cNvSpPr/>
            <p:nvPr/>
          </p:nvSpPr>
          <p:spPr>
            <a:xfrm>
              <a:off x="4578120" y="3658680"/>
              <a:ext cx="42480" cy="18720"/>
            </a:xfrm>
            <a:custGeom>
              <a:avLst/>
              <a:gdLst/>
              <a:ahLst/>
              <a:rect l="l" t="t" r="r" b="b"/>
              <a:pathLst>
                <a:path w="859" h="791">
                  <a:moveTo>
                    <a:pt x="411" y="1"/>
                  </a:moveTo>
                  <a:cubicBezTo>
                    <a:pt x="393" y="1"/>
                    <a:pt x="374" y="1"/>
                    <a:pt x="356" y="2"/>
                  </a:cubicBezTo>
                  <a:cubicBezTo>
                    <a:pt x="95" y="17"/>
                    <a:pt x="0" y="184"/>
                    <a:pt x="33" y="427"/>
                  </a:cubicBezTo>
                  <a:cubicBezTo>
                    <a:pt x="63" y="671"/>
                    <a:pt x="252" y="743"/>
                    <a:pt x="488" y="790"/>
                  </a:cubicBezTo>
                  <a:cubicBezTo>
                    <a:pt x="669" y="711"/>
                    <a:pt x="858" y="594"/>
                    <a:pt x="851" y="365"/>
                  </a:cubicBezTo>
                  <a:cubicBezTo>
                    <a:pt x="844" y="95"/>
                    <a:pt x="646" y="1"/>
                    <a:pt x="411" y="1"/>
                  </a:cubicBezTo>
                  <a:close/>
                </a:path>
              </a:pathLst>
            </a:custGeom>
            <a:solidFill>
              <a:schemeClr val="accent5"/>
            </a:solidFill>
            <a:ln>
              <a:noFill/>
            </a:ln>
          </p:spPr>
          <p:style>
            <a:lnRef idx="0"/>
            <a:fillRef idx="0"/>
            <a:effectRef idx="0"/>
            <a:fontRef idx="minor"/>
          </p:style>
        </p:sp>
        <p:sp>
          <p:nvSpPr>
            <p:cNvPr id="1164" name="CustomShape 84"/>
            <p:cNvSpPr/>
            <p:nvPr/>
          </p:nvSpPr>
          <p:spPr>
            <a:xfrm>
              <a:off x="4018680" y="3534480"/>
              <a:ext cx="99720" cy="37440"/>
            </a:xfrm>
            <a:custGeom>
              <a:avLst/>
              <a:gdLst/>
              <a:ahLst/>
              <a:rect l="l" t="t" r="r" b="b"/>
              <a:pathLst>
                <a:path w="2000" h="1579">
                  <a:moveTo>
                    <a:pt x="1635" y="1"/>
                  </a:moveTo>
                  <a:cubicBezTo>
                    <a:pt x="1554" y="1"/>
                    <a:pt x="1478" y="45"/>
                    <a:pt x="1418" y="123"/>
                  </a:cubicBezTo>
                  <a:cubicBezTo>
                    <a:pt x="1291" y="288"/>
                    <a:pt x="1189" y="477"/>
                    <a:pt x="1078" y="650"/>
                  </a:cubicBezTo>
                  <a:cubicBezTo>
                    <a:pt x="1040" y="650"/>
                    <a:pt x="993" y="650"/>
                    <a:pt x="953" y="643"/>
                  </a:cubicBezTo>
                  <a:cubicBezTo>
                    <a:pt x="930" y="375"/>
                    <a:pt x="880" y="136"/>
                    <a:pt x="562" y="136"/>
                  </a:cubicBezTo>
                  <a:cubicBezTo>
                    <a:pt x="543" y="136"/>
                    <a:pt x="524" y="137"/>
                    <a:pt x="503" y="138"/>
                  </a:cubicBezTo>
                  <a:cubicBezTo>
                    <a:pt x="237" y="155"/>
                    <a:pt x="63" y="297"/>
                    <a:pt x="23" y="564"/>
                  </a:cubicBezTo>
                  <a:cubicBezTo>
                    <a:pt x="1" y="745"/>
                    <a:pt x="48" y="919"/>
                    <a:pt x="180" y="1053"/>
                  </a:cubicBezTo>
                  <a:cubicBezTo>
                    <a:pt x="188" y="1365"/>
                    <a:pt x="293" y="1578"/>
                    <a:pt x="545" y="1578"/>
                  </a:cubicBezTo>
                  <a:cubicBezTo>
                    <a:pt x="610" y="1578"/>
                    <a:pt x="686" y="1564"/>
                    <a:pt x="772" y="1533"/>
                  </a:cubicBezTo>
                  <a:cubicBezTo>
                    <a:pt x="1008" y="1446"/>
                    <a:pt x="1291" y="1431"/>
                    <a:pt x="1473" y="1217"/>
                  </a:cubicBezTo>
                  <a:cubicBezTo>
                    <a:pt x="1614" y="966"/>
                    <a:pt x="1764" y="713"/>
                    <a:pt x="1905" y="454"/>
                  </a:cubicBezTo>
                  <a:cubicBezTo>
                    <a:pt x="2000" y="297"/>
                    <a:pt x="1937" y="163"/>
                    <a:pt x="1811" y="69"/>
                  </a:cubicBezTo>
                  <a:cubicBezTo>
                    <a:pt x="1752" y="22"/>
                    <a:pt x="1693" y="1"/>
                    <a:pt x="1635" y="1"/>
                  </a:cubicBezTo>
                  <a:close/>
                </a:path>
              </a:pathLst>
            </a:custGeom>
            <a:solidFill>
              <a:schemeClr val="accent5"/>
            </a:solidFill>
            <a:ln>
              <a:noFill/>
            </a:ln>
          </p:spPr>
          <p:style>
            <a:lnRef idx="0"/>
            <a:fillRef idx="0"/>
            <a:effectRef idx="0"/>
            <a:fontRef idx="minor"/>
          </p:style>
        </p:sp>
        <p:sp>
          <p:nvSpPr>
            <p:cNvPr id="1165" name="CustomShape 85"/>
            <p:cNvSpPr/>
            <p:nvPr/>
          </p:nvSpPr>
          <p:spPr>
            <a:xfrm>
              <a:off x="5797440" y="3452040"/>
              <a:ext cx="41760" cy="18360"/>
            </a:xfrm>
            <a:custGeom>
              <a:avLst/>
              <a:gdLst/>
              <a:ahLst/>
              <a:rect l="l" t="t" r="r" b="b"/>
              <a:pathLst>
                <a:path w="842" h="777">
                  <a:moveTo>
                    <a:pt x="346" y="1"/>
                  </a:moveTo>
                  <a:cubicBezTo>
                    <a:pt x="149" y="1"/>
                    <a:pt x="0" y="95"/>
                    <a:pt x="23" y="309"/>
                  </a:cubicBezTo>
                  <a:cubicBezTo>
                    <a:pt x="55" y="630"/>
                    <a:pt x="314" y="734"/>
                    <a:pt x="575" y="772"/>
                  </a:cubicBezTo>
                  <a:cubicBezTo>
                    <a:pt x="591" y="775"/>
                    <a:pt x="607" y="777"/>
                    <a:pt x="622" y="777"/>
                  </a:cubicBezTo>
                  <a:cubicBezTo>
                    <a:pt x="756" y="777"/>
                    <a:pt x="827" y="652"/>
                    <a:pt x="841" y="488"/>
                  </a:cubicBezTo>
                  <a:cubicBezTo>
                    <a:pt x="764" y="252"/>
                    <a:pt x="684" y="1"/>
                    <a:pt x="346" y="1"/>
                  </a:cubicBezTo>
                  <a:close/>
                </a:path>
              </a:pathLst>
            </a:custGeom>
            <a:solidFill>
              <a:schemeClr val="accent5"/>
            </a:solidFill>
            <a:ln>
              <a:noFill/>
            </a:ln>
          </p:spPr>
          <p:style>
            <a:lnRef idx="0"/>
            <a:fillRef idx="0"/>
            <a:effectRef idx="0"/>
            <a:fontRef idx="minor"/>
          </p:style>
        </p:sp>
        <p:sp>
          <p:nvSpPr>
            <p:cNvPr id="1166" name="CustomShape 86"/>
            <p:cNvSpPr/>
            <p:nvPr/>
          </p:nvSpPr>
          <p:spPr>
            <a:xfrm>
              <a:off x="5870160" y="3486600"/>
              <a:ext cx="41760" cy="19080"/>
            </a:xfrm>
            <a:custGeom>
              <a:avLst/>
              <a:gdLst/>
              <a:ahLst/>
              <a:rect l="l" t="t" r="r" b="b"/>
              <a:pathLst>
                <a:path w="844" h="808">
                  <a:moveTo>
                    <a:pt x="443" y="1"/>
                  </a:moveTo>
                  <a:cubicBezTo>
                    <a:pt x="178" y="1"/>
                    <a:pt x="99" y="241"/>
                    <a:pt x="48" y="445"/>
                  </a:cubicBezTo>
                  <a:cubicBezTo>
                    <a:pt x="1" y="641"/>
                    <a:pt x="127" y="808"/>
                    <a:pt x="331" y="808"/>
                  </a:cubicBezTo>
                  <a:cubicBezTo>
                    <a:pt x="600" y="800"/>
                    <a:pt x="734" y="594"/>
                    <a:pt x="843" y="335"/>
                  </a:cubicBezTo>
                  <a:cubicBezTo>
                    <a:pt x="796" y="178"/>
                    <a:pt x="709" y="27"/>
                    <a:pt x="505" y="5"/>
                  </a:cubicBezTo>
                  <a:cubicBezTo>
                    <a:pt x="483" y="2"/>
                    <a:pt x="463" y="1"/>
                    <a:pt x="443" y="1"/>
                  </a:cubicBezTo>
                  <a:close/>
                </a:path>
              </a:pathLst>
            </a:custGeom>
            <a:solidFill>
              <a:schemeClr val="accent5"/>
            </a:solidFill>
            <a:ln>
              <a:noFill/>
            </a:ln>
          </p:spPr>
          <p:style>
            <a:lnRef idx="0"/>
            <a:fillRef idx="0"/>
            <a:effectRef idx="0"/>
            <a:fontRef idx="minor"/>
          </p:style>
        </p:sp>
        <p:sp>
          <p:nvSpPr>
            <p:cNvPr id="1167" name="CustomShape 87"/>
            <p:cNvSpPr/>
            <p:nvPr/>
          </p:nvSpPr>
          <p:spPr>
            <a:xfrm>
              <a:off x="4798440" y="3546360"/>
              <a:ext cx="41040" cy="16200"/>
            </a:xfrm>
            <a:custGeom>
              <a:avLst/>
              <a:gdLst/>
              <a:ahLst/>
              <a:rect l="l" t="t" r="r" b="b"/>
              <a:pathLst>
                <a:path w="828" h="700">
                  <a:moveTo>
                    <a:pt x="472" y="0"/>
                  </a:moveTo>
                  <a:cubicBezTo>
                    <a:pt x="244" y="0"/>
                    <a:pt x="40" y="78"/>
                    <a:pt x="25" y="331"/>
                  </a:cubicBezTo>
                  <a:cubicBezTo>
                    <a:pt x="1" y="580"/>
                    <a:pt x="175" y="700"/>
                    <a:pt x="393" y="700"/>
                  </a:cubicBezTo>
                  <a:cubicBezTo>
                    <a:pt x="401" y="700"/>
                    <a:pt x="409" y="700"/>
                    <a:pt x="418" y="699"/>
                  </a:cubicBezTo>
                  <a:cubicBezTo>
                    <a:pt x="654" y="692"/>
                    <a:pt x="803" y="550"/>
                    <a:pt x="828" y="331"/>
                  </a:cubicBezTo>
                  <a:cubicBezTo>
                    <a:pt x="820" y="78"/>
                    <a:pt x="669" y="8"/>
                    <a:pt x="472" y="0"/>
                  </a:cubicBezTo>
                  <a:close/>
                </a:path>
              </a:pathLst>
            </a:custGeom>
            <a:solidFill>
              <a:schemeClr val="accent5"/>
            </a:solidFill>
            <a:ln>
              <a:noFill/>
            </a:ln>
          </p:spPr>
          <p:style>
            <a:lnRef idx="0"/>
            <a:fillRef idx="0"/>
            <a:effectRef idx="0"/>
            <a:fontRef idx="minor"/>
          </p:style>
        </p:sp>
        <p:sp>
          <p:nvSpPr>
            <p:cNvPr id="1168" name="CustomShape 88"/>
            <p:cNvSpPr/>
            <p:nvPr/>
          </p:nvSpPr>
          <p:spPr>
            <a:xfrm>
              <a:off x="5130720" y="3654000"/>
              <a:ext cx="48600" cy="20520"/>
            </a:xfrm>
            <a:custGeom>
              <a:avLst/>
              <a:gdLst/>
              <a:ahLst/>
              <a:rect l="l" t="t" r="r" b="b"/>
              <a:pathLst>
                <a:path w="976" h="871">
                  <a:moveTo>
                    <a:pt x="674" y="1"/>
                  </a:moveTo>
                  <a:cubicBezTo>
                    <a:pt x="600" y="1"/>
                    <a:pt x="531" y="26"/>
                    <a:pt x="473" y="71"/>
                  </a:cubicBezTo>
                  <a:cubicBezTo>
                    <a:pt x="299" y="220"/>
                    <a:pt x="173" y="424"/>
                    <a:pt x="48" y="621"/>
                  </a:cubicBezTo>
                  <a:cubicBezTo>
                    <a:pt x="1" y="693"/>
                    <a:pt x="41" y="802"/>
                    <a:pt x="126" y="842"/>
                  </a:cubicBezTo>
                  <a:cubicBezTo>
                    <a:pt x="174" y="856"/>
                    <a:pt x="241" y="871"/>
                    <a:pt x="294" y="871"/>
                  </a:cubicBezTo>
                  <a:cubicBezTo>
                    <a:pt x="328" y="871"/>
                    <a:pt x="356" y="865"/>
                    <a:pt x="371" y="850"/>
                  </a:cubicBezTo>
                  <a:cubicBezTo>
                    <a:pt x="590" y="629"/>
                    <a:pt x="779" y="385"/>
                    <a:pt x="976" y="149"/>
                  </a:cubicBezTo>
                  <a:cubicBezTo>
                    <a:pt x="878" y="45"/>
                    <a:pt x="772" y="1"/>
                    <a:pt x="674" y="1"/>
                  </a:cubicBezTo>
                  <a:close/>
                </a:path>
              </a:pathLst>
            </a:custGeom>
            <a:solidFill>
              <a:schemeClr val="accent5"/>
            </a:solidFill>
            <a:ln>
              <a:noFill/>
            </a:ln>
          </p:spPr>
          <p:style>
            <a:lnRef idx="0"/>
            <a:fillRef idx="0"/>
            <a:effectRef idx="0"/>
            <a:fontRef idx="minor"/>
          </p:style>
        </p:sp>
        <p:sp>
          <p:nvSpPr>
            <p:cNvPr id="1169" name="CustomShape 89"/>
            <p:cNvSpPr/>
            <p:nvPr/>
          </p:nvSpPr>
          <p:spPr>
            <a:xfrm>
              <a:off x="5095800" y="3414240"/>
              <a:ext cx="32040" cy="23760"/>
            </a:xfrm>
            <a:custGeom>
              <a:avLst/>
              <a:gdLst/>
              <a:ahLst/>
              <a:rect l="l" t="t" r="r" b="b"/>
              <a:pathLst>
                <a:path w="646" h="1011">
                  <a:moveTo>
                    <a:pt x="314" y="1"/>
                  </a:moveTo>
                  <a:cubicBezTo>
                    <a:pt x="132" y="1"/>
                    <a:pt x="0" y="129"/>
                    <a:pt x="14" y="310"/>
                  </a:cubicBezTo>
                  <a:cubicBezTo>
                    <a:pt x="39" y="539"/>
                    <a:pt x="69" y="782"/>
                    <a:pt x="305" y="1011"/>
                  </a:cubicBezTo>
                  <a:cubicBezTo>
                    <a:pt x="534" y="782"/>
                    <a:pt x="573" y="539"/>
                    <a:pt x="613" y="318"/>
                  </a:cubicBezTo>
                  <a:cubicBezTo>
                    <a:pt x="645" y="153"/>
                    <a:pt x="518" y="27"/>
                    <a:pt x="362" y="4"/>
                  </a:cubicBezTo>
                  <a:cubicBezTo>
                    <a:pt x="345" y="2"/>
                    <a:pt x="329" y="1"/>
                    <a:pt x="314" y="1"/>
                  </a:cubicBezTo>
                  <a:close/>
                </a:path>
              </a:pathLst>
            </a:custGeom>
            <a:solidFill>
              <a:schemeClr val="accent5"/>
            </a:solidFill>
            <a:ln>
              <a:noFill/>
            </a:ln>
          </p:spPr>
          <p:style>
            <a:lnRef idx="0"/>
            <a:fillRef idx="0"/>
            <a:effectRef idx="0"/>
            <a:fontRef idx="minor"/>
          </p:style>
        </p:sp>
        <p:sp>
          <p:nvSpPr>
            <p:cNvPr id="1170" name="CustomShape 90"/>
            <p:cNvSpPr/>
            <p:nvPr/>
          </p:nvSpPr>
          <p:spPr>
            <a:xfrm>
              <a:off x="2872800" y="3440160"/>
              <a:ext cx="37080" cy="18360"/>
            </a:xfrm>
            <a:custGeom>
              <a:avLst/>
              <a:gdLst/>
              <a:ahLst/>
              <a:rect l="l" t="t" r="r" b="b"/>
              <a:pathLst>
                <a:path w="750" h="779">
                  <a:moveTo>
                    <a:pt x="370" y="0"/>
                  </a:moveTo>
                  <a:cubicBezTo>
                    <a:pt x="363" y="0"/>
                    <a:pt x="356" y="0"/>
                    <a:pt x="349" y="1"/>
                  </a:cubicBezTo>
                  <a:cubicBezTo>
                    <a:pt x="120" y="78"/>
                    <a:pt x="1" y="237"/>
                    <a:pt x="48" y="473"/>
                  </a:cubicBezTo>
                  <a:cubicBezTo>
                    <a:pt x="77" y="641"/>
                    <a:pt x="180" y="778"/>
                    <a:pt x="347" y="778"/>
                  </a:cubicBezTo>
                  <a:cubicBezTo>
                    <a:pt x="367" y="778"/>
                    <a:pt x="388" y="776"/>
                    <a:pt x="411" y="772"/>
                  </a:cubicBezTo>
                  <a:cubicBezTo>
                    <a:pt x="647" y="732"/>
                    <a:pt x="749" y="543"/>
                    <a:pt x="709" y="314"/>
                  </a:cubicBezTo>
                  <a:cubicBezTo>
                    <a:pt x="671" y="125"/>
                    <a:pt x="568" y="0"/>
                    <a:pt x="370" y="0"/>
                  </a:cubicBezTo>
                  <a:close/>
                </a:path>
              </a:pathLst>
            </a:custGeom>
            <a:solidFill>
              <a:schemeClr val="accent5"/>
            </a:solidFill>
            <a:ln>
              <a:noFill/>
            </a:ln>
          </p:spPr>
          <p:style>
            <a:lnRef idx="0"/>
            <a:fillRef idx="0"/>
            <a:effectRef idx="0"/>
            <a:fontRef idx="minor"/>
          </p:style>
        </p:sp>
        <p:sp>
          <p:nvSpPr>
            <p:cNvPr id="1171" name="CustomShape 91"/>
            <p:cNvSpPr/>
            <p:nvPr/>
          </p:nvSpPr>
          <p:spPr>
            <a:xfrm>
              <a:off x="4298040" y="3624480"/>
              <a:ext cx="38160" cy="17640"/>
            </a:xfrm>
            <a:custGeom>
              <a:avLst/>
              <a:gdLst/>
              <a:ahLst/>
              <a:rect l="l" t="t" r="r" b="b"/>
              <a:pathLst>
                <a:path w="772" h="759">
                  <a:moveTo>
                    <a:pt x="440" y="0"/>
                  </a:moveTo>
                  <a:cubicBezTo>
                    <a:pt x="252" y="0"/>
                    <a:pt x="124" y="132"/>
                    <a:pt x="70" y="307"/>
                  </a:cubicBezTo>
                  <a:cubicBezTo>
                    <a:pt x="0" y="575"/>
                    <a:pt x="172" y="677"/>
                    <a:pt x="393" y="756"/>
                  </a:cubicBezTo>
                  <a:cubicBezTo>
                    <a:pt x="409" y="758"/>
                    <a:pt x="424" y="759"/>
                    <a:pt x="438" y="759"/>
                  </a:cubicBezTo>
                  <a:cubicBezTo>
                    <a:pt x="627" y="759"/>
                    <a:pt x="711" y="624"/>
                    <a:pt x="739" y="448"/>
                  </a:cubicBezTo>
                  <a:cubicBezTo>
                    <a:pt x="771" y="229"/>
                    <a:pt x="739" y="16"/>
                    <a:pt x="456" y="1"/>
                  </a:cubicBezTo>
                  <a:cubicBezTo>
                    <a:pt x="450" y="0"/>
                    <a:pt x="445" y="0"/>
                    <a:pt x="440" y="0"/>
                  </a:cubicBezTo>
                  <a:close/>
                </a:path>
              </a:pathLst>
            </a:custGeom>
            <a:solidFill>
              <a:schemeClr val="accent5"/>
            </a:solidFill>
            <a:ln>
              <a:noFill/>
            </a:ln>
          </p:spPr>
          <p:style>
            <a:lnRef idx="0"/>
            <a:fillRef idx="0"/>
            <a:effectRef idx="0"/>
            <a:fontRef idx="minor"/>
          </p:style>
        </p:sp>
        <p:sp>
          <p:nvSpPr>
            <p:cNvPr id="1172" name="CustomShape 92"/>
            <p:cNvSpPr/>
            <p:nvPr/>
          </p:nvSpPr>
          <p:spPr>
            <a:xfrm>
              <a:off x="6061320" y="3525120"/>
              <a:ext cx="39600" cy="16200"/>
            </a:xfrm>
            <a:custGeom>
              <a:avLst/>
              <a:gdLst/>
              <a:ahLst/>
              <a:rect l="l" t="t" r="r" b="b"/>
              <a:pathLst>
                <a:path w="796" h="695">
                  <a:moveTo>
                    <a:pt x="397" y="0"/>
                  </a:moveTo>
                  <a:cubicBezTo>
                    <a:pt x="171" y="0"/>
                    <a:pt x="0" y="118"/>
                    <a:pt x="8" y="371"/>
                  </a:cubicBezTo>
                  <a:cubicBezTo>
                    <a:pt x="15" y="575"/>
                    <a:pt x="182" y="670"/>
                    <a:pt x="378" y="694"/>
                  </a:cubicBezTo>
                  <a:cubicBezTo>
                    <a:pt x="614" y="677"/>
                    <a:pt x="796" y="575"/>
                    <a:pt x="788" y="316"/>
                  </a:cubicBezTo>
                  <a:cubicBezTo>
                    <a:pt x="781" y="118"/>
                    <a:pt x="614" y="1"/>
                    <a:pt x="418" y="1"/>
                  </a:cubicBezTo>
                  <a:cubicBezTo>
                    <a:pt x="411" y="0"/>
                    <a:pt x="404" y="0"/>
                    <a:pt x="397" y="0"/>
                  </a:cubicBezTo>
                  <a:close/>
                </a:path>
              </a:pathLst>
            </a:custGeom>
            <a:solidFill>
              <a:schemeClr val="accent5"/>
            </a:solidFill>
            <a:ln>
              <a:noFill/>
            </a:ln>
          </p:spPr>
          <p:style>
            <a:lnRef idx="0"/>
            <a:fillRef idx="0"/>
            <a:effectRef idx="0"/>
            <a:fontRef idx="minor"/>
          </p:style>
        </p:sp>
        <p:sp>
          <p:nvSpPr>
            <p:cNvPr id="1173" name="CustomShape 93"/>
            <p:cNvSpPr/>
            <p:nvPr/>
          </p:nvSpPr>
          <p:spPr>
            <a:xfrm>
              <a:off x="4238280" y="3564000"/>
              <a:ext cx="33480" cy="23400"/>
            </a:xfrm>
            <a:custGeom>
              <a:avLst/>
              <a:gdLst/>
              <a:ahLst/>
              <a:rect l="l" t="t" r="r" b="b"/>
              <a:pathLst>
                <a:path w="678" h="994">
                  <a:moveTo>
                    <a:pt x="253" y="1"/>
                  </a:moveTo>
                  <a:cubicBezTo>
                    <a:pt x="166" y="262"/>
                    <a:pt x="64" y="451"/>
                    <a:pt x="31" y="647"/>
                  </a:cubicBezTo>
                  <a:cubicBezTo>
                    <a:pt x="0" y="846"/>
                    <a:pt x="120" y="993"/>
                    <a:pt x="324" y="993"/>
                  </a:cubicBezTo>
                  <a:cubicBezTo>
                    <a:pt x="329" y="993"/>
                    <a:pt x="334" y="993"/>
                    <a:pt x="339" y="993"/>
                  </a:cubicBezTo>
                  <a:cubicBezTo>
                    <a:pt x="551" y="978"/>
                    <a:pt x="678" y="821"/>
                    <a:pt x="623" y="623"/>
                  </a:cubicBezTo>
                  <a:cubicBezTo>
                    <a:pt x="566" y="434"/>
                    <a:pt x="559" y="207"/>
                    <a:pt x="253" y="1"/>
                  </a:cubicBezTo>
                  <a:close/>
                </a:path>
              </a:pathLst>
            </a:custGeom>
            <a:solidFill>
              <a:schemeClr val="accent5"/>
            </a:solidFill>
            <a:ln>
              <a:noFill/>
            </a:ln>
          </p:spPr>
          <p:style>
            <a:lnRef idx="0"/>
            <a:fillRef idx="0"/>
            <a:effectRef idx="0"/>
            <a:fontRef idx="minor"/>
          </p:style>
        </p:sp>
        <p:sp>
          <p:nvSpPr>
            <p:cNvPr id="1174" name="CustomShape 94"/>
            <p:cNvSpPr/>
            <p:nvPr/>
          </p:nvSpPr>
          <p:spPr>
            <a:xfrm>
              <a:off x="5748840" y="3602880"/>
              <a:ext cx="36360" cy="15840"/>
            </a:xfrm>
            <a:custGeom>
              <a:avLst/>
              <a:gdLst/>
              <a:ahLst/>
              <a:rect l="l" t="t" r="r" b="b"/>
              <a:pathLst>
                <a:path w="732" h="681">
                  <a:moveTo>
                    <a:pt x="342" y="1"/>
                  </a:moveTo>
                  <a:cubicBezTo>
                    <a:pt x="99" y="1"/>
                    <a:pt x="8" y="195"/>
                    <a:pt x="0" y="396"/>
                  </a:cubicBezTo>
                  <a:cubicBezTo>
                    <a:pt x="0" y="593"/>
                    <a:pt x="156" y="681"/>
                    <a:pt x="329" y="681"/>
                  </a:cubicBezTo>
                  <a:cubicBezTo>
                    <a:pt x="343" y="681"/>
                    <a:pt x="357" y="680"/>
                    <a:pt x="371" y="679"/>
                  </a:cubicBezTo>
                  <a:cubicBezTo>
                    <a:pt x="575" y="671"/>
                    <a:pt x="701" y="562"/>
                    <a:pt x="732" y="348"/>
                  </a:cubicBezTo>
                  <a:cubicBezTo>
                    <a:pt x="701" y="144"/>
                    <a:pt x="582" y="25"/>
                    <a:pt x="386" y="3"/>
                  </a:cubicBezTo>
                  <a:cubicBezTo>
                    <a:pt x="371" y="1"/>
                    <a:pt x="356" y="1"/>
                    <a:pt x="342" y="1"/>
                  </a:cubicBezTo>
                  <a:close/>
                </a:path>
              </a:pathLst>
            </a:custGeom>
            <a:solidFill>
              <a:schemeClr val="accent5"/>
            </a:solidFill>
            <a:ln>
              <a:noFill/>
            </a:ln>
          </p:spPr>
          <p:style>
            <a:lnRef idx="0"/>
            <a:fillRef idx="0"/>
            <a:effectRef idx="0"/>
            <a:fontRef idx="minor"/>
          </p:style>
        </p:sp>
        <p:sp>
          <p:nvSpPr>
            <p:cNvPr id="1175" name="CustomShape 95"/>
            <p:cNvSpPr/>
            <p:nvPr/>
          </p:nvSpPr>
          <p:spPr>
            <a:xfrm>
              <a:off x="3214800" y="3434400"/>
              <a:ext cx="41760" cy="15480"/>
            </a:xfrm>
            <a:custGeom>
              <a:avLst/>
              <a:gdLst/>
              <a:ahLst/>
              <a:rect l="l" t="t" r="r" b="b"/>
              <a:pathLst>
                <a:path w="844" h="661">
                  <a:moveTo>
                    <a:pt x="371" y="0"/>
                  </a:moveTo>
                  <a:cubicBezTo>
                    <a:pt x="229" y="0"/>
                    <a:pt x="100" y="39"/>
                    <a:pt x="63" y="218"/>
                  </a:cubicBezTo>
                  <a:cubicBezTo>
                    <a:pt x="1" y="462"/>
                    <a:pt x="125" y="628"/>
                    <a:pt x="361" y="658"/>
                  </a:cubicBezTo>
                  <a:cubicBezTo>
                    <a:pt x="378" y="660"/>
                    <a:pt x="394" y="661"/>
                    <a:pt x="409" y="661"/>
                  </a:cubicBezTo>
                  <a:cubicBezTo>
                    <a:pt x="617" y="661"/>
                    <a:pt x="746" y="512"/>
                    <a:pt x="834" y="320"/>
                  </a:cubicBezTo>
                  <a:cubicBezTo>
                    <a:pt x="843" y="84"/>
                    <a:pt x="669" y="29"/>
                    <a:pt x="488" y="7"/>
                  </a:cubicBezTo>
                  <a:cubicBezTo>
                    <a:pt x="449" y="3"/>
                    <a:pt x="410" y="0"/>
                    <a:pt x="371" y="0"/>
                  </a:cubicBezTo>
                  <a:close/>
                </a:path>
              </a:pathLst>
            </a:custGeom>
            <a:solidFill>
              <a:schemeClr val="accent5"/>
            </a:solidFill>
            <a:ln>
              <a:noFill/>
            </a:ln>
          </p:spPr>
          <p:style>
            <a:lnRef idx="0"/>
            <a:fillRef idx="0"/>
            <a:effectRef idx="0"/>
            <a:fontRef idx="minor"/>
          </p:style>
        </p:sp>
        <p:sp>
          <p:nvSpPr>
            <p:cNvPr id="1176" name="CustomShape 96"/>
            <p:cNvSpPr/>
            <p:nvPr/>
          </p:nvSpPr>
          <p:spPr>
            <a:xfrm>
              <a:off x="4065120" y="3718800"/>
              <a:ext cx="34200" cy="15840"/>
            </a:xfrm>
            <a:custGeom>
              <a:avLst/>
              <a:gdLst/>
              <a:ahLst/>
              <a:rect l="l" t="t" r="r" b="b"/>
              <a:pathLst>
                <a:path w="687" h="681">
                  <a:moveTo>
                    <a:pt x="369" y="0"/>
                  </a:moveTo>
                  <a:cubicBezTo>
                    <a:pt x="354" y="0"/>
                    <a:pt x="339" y="1"/>
                    <a:pt x="324" y="2"/>
                  </a:cubicBezTo>
                  <a:cubicBezTo>
                    <a:pt x="112" y="11"/>
                    <a:pt x="8" y="136"/>
                    <a:pt x="0" y="342"/>
                  </a:cubicBezTo>
                  <a:cubicBezTo>
                    <a:pt x="0" y="546"/>
                    <a:pt x="80" y="680"/>
                    <a:pt x="331" y="680"/>
                  </a:cubicBezTo>
                  <a:cubicBezTo>
                    <a:pt x="545" y="656"/>
                    <a:pt x="686" y="522"/>
                    <a:pt x="686" y="285"/>
                  </a:cubicBezTo>
                  <a:cubicBezTo>
                    <a:pt x="679" y="83"/>
                    <a:pt x="544" y="0"/>
                    <a:pt x="369" y="0"/>
                  </a:cubicBezTo>
                  <a:close/>
                </a:path>
              </a:pathLst>
            </a:custGeom>
            <a:solidFill>
              <a:schemeClr val="accent5"/>
            </a:solidFill>
            <a:ln>
              <a:noFill/>
            </a:ln>
          </p:spPr>
          <p:style>
            <a:lnRef idx="0"/>
            <a:fillRef idx="0"/>
            <a:effectRef idx="0"/>
            <a:fontRef idx="minor"/>
          </p:style>
        </p:sp>
        <p:sp>
          <p:nvSpPr>
            <p:cNvPr id="1177" name="CustomShape 97"/>
            <p:cNvSpPr/>
            <p:nvPr/>
          </p:nvSpPr>
          <p:spPr>
            <a:xfrm>
              <a:off x="3279960" y="3524760"/>
              <a:ext cx="360" cy="360"/>
            </a:xfrm>
            <a:custGeom>
              <a:avLst/>
              <a:gdLst/>
              <a:ahLst/>
              <a:rect l="l" t="t" r="r" b="b"/>
              <a:pathLst>
                <a:path w="9" h="9">
                  <a:moveTo>
                    <a:pt x="1" y="1"/>
                  </a:moveTo>
                  <a:lnTo>
                    <a:pt x="1" y="1"/>
                  </a:lnTo>
                  <a:lnTo>
                    <a:pt x="8" y="8"/>
                  </a:lnTo>
                  <a:close/>
                </a:path>
              </a:pathLst>
            </a:custGeom>
            <a:solidFill>
              <a:schemeClr val="accent5"/>
            </a:solidFill>
            <a:ln>
              <a:noFill/>
            </a:ln>
          </p:spPr>
          <p:style>
            <a:lnRef idx="0"/>
            <a:fillRef idx="0"/>
            <a:effectRef idx="0"/>
            <a:fontRef idx="minor"/>
          </p:style>
        </p:sp>
        <p:sp>
          <p:nvSpPr>
            <p:cNvPr id="1178" name="CustomShape 98"/>
            <p:cNvSpPr/>
            <p:nvPr/>
          </p:nvSpPr>
          <p:spPr>
            <a:xfrm>
              <a:off x="3235320" y="3521520"/>
              <a:ext cx="44280" cy="15840"/>
            </a:xfrm>
            <a:custGeom>
              <a:avLst/>
              <a:gdLst/>
              <a:ahLst/>
              <a:rect l="l" t="t" r="r" b="b"/>
              <a:pathLst>
                <a:path w="891" h="671">
                  <a:moveTo>
                    <a:pt x="534" y="1"/>
                  </a:moveTo>
                  <a:cubicBezTo>
                    <a:pt x="363" y="1"/>
                    <a:pt x="221" y="111"/>
                    <a:pt x="105" y="329"/>
                  </a:cubicBezTo>
                  <a:cubicBezTo>
                    <a:pt x="48" y="439"/>
                    <a:pt x="1" y="580"/>
                    <a:pt x="152" y="628"/>
                  </a:cubicBezTo>
                  <a:cubicBezTo>
                    <a:pt x="242" y="656"/>
                    <a:pt x="326" y="670"/>
                    <a:pt x="402" y="670"/>
                  </a:cubicBezTo>
                  <a:cubicBezTo>
                    <a:pt x="644" y="670"/>
                    <a:pt x="809" y="524"/>
                    <a:pt x="876" y="218"/>
                  </a:cubicBezTo>
                  <a:cubicBezTo>
                    <a:pt x="883" y="187"/>
                    <a:pt x="883" y="163"/>
                    <a:pt x="891" y="133"/>
                  </a:cubicBezTo>
                  <a:cubicBezTo>
                    <a:pt x="760" y="44"/>
                    <a:pt x="641" y="1"/>
                    <a:pt x="534" y="1"/>
                  </a:cubicBezTo>
                  <a:close/>
                </a:path>
              </a:pathLst>
            </a:custGeom>
            <a:solidFill>
              <a:schemeClr val="accent5"/>
            </a:solidFill>
            <a:ln>
              <a:noFill/>
            </a:ln>
          </p:spPr>
          <p:style>
            <a:lnRef idx="0"/>
            <a:fillRef idx="0"/>
            <a:effectRef idx="0"/>
            <a:fontRef idx="minor"/>
          </p:style>
        </p:sp>
        <p:sp>
          <p:nvSpPr>
            <p:cNvPr id="1179" name="CustomShape 99"/>
            <p:cNvSpPr/>
            <p:nvPr/>
          </p:nvSpPr>
          <p:spPr>
            <a:xfrm>
              <a:off x="5246280" y="3467160"/>
              <a:ext cx="35640" cy="18000"/>
            </a:xfrm>
            <a:custGeom>
              <a:avLst/>
              <a:gdLst/>
              <a:ahLst/>
              <a:rect l="l" t="t" r="r" b="b"/>
              <a:pathLst>
                <a:path w="718" h="761">
                  <a:moveTo>
                    <a:pt x="255" y="1"/>
                  </a:moveTo>
                  <a:cubicBezTo>
                    <a:pt x="122" y="1"/>
                    <a:pt x="45" y="133"/>
                    <a:pt x="24" y="266"/>
                  </a:cubicBezTo>
                  <a:cubicBezTo>
                    <a:pt x="1" y="542"/>
                    <a:pt x="143" y="716"/>
                    <a:pt x="409" y="755"/>
                  </a:cubicBezTo>
                  <a:cubicBezTo>
                    <a:pt x="430" y="759"/>
                    <a:pt x="451" y="761"/>
                    <a:pt x="470" y="761"/>
                  </a:cubicBezTo>
                  <a:cubicBezTo>
                    <a:pt x="607" y="761"/>
                    <a:pt x="689" y="668"/>
                    <a:pt x="717" y="502"/>
                  </a:cubicBezTo>
                  <a:cubicBezTo>
                    <a:pt x="685" y="266"/>
                    <a:pt x="558" y="62"/>
                    <a:pt x="307" y="7"/>
                  </a:cubicBezTo>
                  <a:cubicBezTo>
                    <a:pt x="289" y="3"/>
                    <a:pt x="271" y="1"/>
                    <a:pt x="255" y="1"/>
                  </a:cubicBezTo>
                  <a:close/>
                </a:path>
              </a:pathLst>
            </a:custGeom>
            <a:solidFill>
              <a:schemeClr val="accent5"/>
            </a:solidFill>
            <a:ln>
              <a:noFill/>
            </a:ln>
          </p:spPr>
          <p:style>
            <a:lnRef idx="0"/>
            <a:fillRef idx="0"/>
            <a:effectRef idx="0"/>
            <a:fontRef idx="minor"/>
          </p:style>
        </p:sp>
        <p:sp>
          <p:nvSpPr>
            <p:cNvPr id="1180" name="CustomShape 100"/>
            <p:cNvSpPr/>
            <p:nvPr/>
          </p:nvSpPr>
          <p:spPr>
            <a:xfrm>
              <a:off x="4906800" y="3494880"/>
              <a:ext cx="41400" cy="15480"/>
            </a:xfrm>
            <a:custGeom>
              <a:avLst/>
              <a:gdLst/>
              <a:ahLst/>
              <a:rect l="l" t="t" r="r" b="b"/>
              <a:pathLst>
                <a:path w="836" h="657">
                  <a:moveTo>
                    <a:pt x="373" y="1"/>
                  </a:moveTo>
                  <a:cubicBezTo>
                    <a:pt x="255" y="1"/>
                    <a:pt x="152" y="53"/>
                    <a:pt x="80" y="176"/>
                  </a:cubicBezTo>
                  <a:cubicBezTo>
                    <a:pt x="0" y="300"/>
                    <a:pt x="80" y="395"/>
                    <a:pt x="157" y="482"/>
                  </a:cubicBezTo>
                  <a:cubicBezTo>
                    <a:pt x="249" y="573"/>
                    <a:pt x="348" y="656"/>
                    <a:pt x="468" y="656"/>
                  </a:cubicBezTo>
                  <a:cubicBezTo>
                    <a:pt x="514" y="656"/>
                    <a:pt x="562" y="644"/>
                    <a:pt x="615" y="616"/>
                  </a:cubicBezTo>
                  <a:cubicBezTo>
                    <a:pt x="796" y="521"/>
                    <a:pt x="828" y="357"/>
                    <a:pt x="836" y="176"/>
                  </a:cubicBezTo>
                  <a:cubicBezTo>
                    <a:pt x="734" y="128"/>
                    <a:pt x="639" y="64"/>
                    <a:pt x="528" y="26"/>
                  </a:cubicBezTo>
                  <a:cubicBezTo>
                    <a:pt x="474" y="10"/>
                    <a:pt x="423" y="1"/>
                    <a:pt x="373" y="1"/>
                  </a:cubicBezTo>
                  <a:close/>
                </a:path>
              </a:pathLst>
            </a:custGeom>
            <a:solidFill>
              <a:schemeClr val="accent5"/>
            </a:solidFill>
            <a:ln>
              <a:noFill/>
            </a:ln>
          </p:spPr>
          <p:style>
            <a:lnRef idx="0"/>
            <a:fillRef idx="0"/>
            <a:effectRef idx="0"/>
            <a:fontRef idx="minor"/>
          </p:style>
        </p:sp>
        <p:sp>
          <p:nvSpPr>
            <p:cNvPr id="1181" name="CustomShape 101"/>
            <p:cNvSpPr/>
            <p:nvPr/>
          </p:nvSpPr>
          <p:spPr>
            <a:xfrm>
              <a:off x="4948560" y="3498840"/>
              <a:ext cx="360" cy="360"/>
            </a:xfrm>
            <a:custGeom>
              <a:avLst/>
              <a:gdLst/>
              <a:ahLst/>
              <a:rect l="l" t="t" r="r" b="b"/>
              <a:pathLst>
                <a:path w="9" h="9">
                  <a:moveTo>
                    <a:pt x="1" y="1"/>
                  </a:moveTo>
                  <a:lnTo>
                    <a:pt x="8" y="8"/>
                  </a:lnTo>
                  <a:cubicBezTo>
                    <a:pt x="8" y="1"/>
                    <a:pt x="8" y="1"/>
                    <a:pt x="1" y="1"/>
                  </a:cubicBezTo>
                  <a:close/>
                </a:path>
              </a:pathLst>
            </a:custGeom>
            <a:solidFill>
              <a:schemeClr val="accent5"/>
            </a:solidFill>
            <a:ln>
              <a:noFill/>
            </a:ln>
          </p:spPr>
          <p:style>
            <a:lnRef idx="0"/>
            <a:fillRef idx="0"/>
            <a:effectRef idx="0"/>
            <a:fontRef idx="minor"/>
          </p:style>
        </p:sp>
        <p:sp>
          <p:nvSpPr>
            <p:cNvPr id="1182" name="CustomShape 102"/>
            <p:cNvSpPr/>
            <p:nvPr/>
          </p:nvSpPr>
          <p:spPr>
            <a:xfrm>
              <a:off x="2506680" y="3130200"/>
              <a:ext cx="32040" cy="15120"/>
            </a:xfrm>
            <a:custGeom>
              <a:avLst/>
              <a:gdLst/>
              <a:ahLst/>
              <a:rect l="l" t="t" r="r" b="b"/>
              <a:pathLst>
                <a:path w="647" h="645">
                  <a:moveTo>
                    <a:pt x="297" y="0"/>
                  </a:moveTo>
                  <a:cubicBezTo>
                    <a:pt x="125" y="0"/>
                    <a:pt x="10" y="120"/>
                    <a:pt x="10" y="305"/>
                  </a:cubicBezTo>
                  <a:cubicBezTo>
                    <a:pt x="1" y="509"/>
                    <a:pt x="152" y="619"/>
                    <a:pt x="348" y="643"/>
                  </a:cubicBezTo>
                  <a:cubicBezTo>
                    <a:pt x="360" y="644"/>
                    <a:pt x="370" y="645"/>
                    <a:pt x="381" y="645"/>
                  </a:cubicBezTo>
                  <a:cubicBezTo>
                    <a:pt x="532" y="645"/>
                    <a:pt x="617" y="546"/>
                    <a:pt x="647" y="390"/>
                  </a:cubicBezTo>
                  <a:cubicBezTo>
                    <a:pt x="639" y="194"/>
                    <a:pt x="552" y="37"/>
                    <a:pt x="356" y="5"/>
                  </a:cubicBezTo>
                  <a:cubicBezTo>
                    <a:pt x="335" y="2"/>
                    <a:pt x="316" y="0"/>
                    <a:pt x="297" y="0"/>
                  </a:cubicBezTo>
                  <a:close/>
                </a:path>
              </a:pathLst>
            </a:custGeom>
            <a:solidFill>
              <a:schemeClr val="accent5"/>
            </a:solidFill>
            <a:ln>
              <a:noFill/>
            </a:ln>
          </p:spPr>
          <p:style>
            <a:lnRef idx="0"/>
            <a:fillRef idx="0"/>
            <a:effectRef idx="0"/>
            <a:fontRef idx="minor"/>
          </p:style>
        </p:sp>
        <p:sp>
          <p:nvSpPr>
            <p:cNvPr id="1183" name="CustomShape 103"/>
            <p:cNvSpPr/>
            <p:nvPr/>
          </p:nvSpPr>
          <p:spPr>
            <a:xfrm>
              <a:off x="2931840" y="3355200"/>
              <a:ext cx="87840" cy="44640"/>
            </a:xfrm>
            <a:custGeom>
              <a:avLst/>
              <a:gdLst/>
              <a:ahLst/>
              <a:rect l="l" t="t" r="r" b="b"/>
              <a:pathLst>
                <a:path w="1764" h="1876">
                  <a:moveTo>
                    <a:pt x="1255" y="1"/>
                  </a:moveTo>
                  <a:cubicBezTo>
                    <a:pt x="1082" y="1"/>
                    <a:pt x="942" y="163"/>
                    <a:pt x="905" y="317"/>
                  </a:cubicBezTo>
                  <a:cubicBezTo>
                    <a:pt x="828" y="647"/>
                    <a:pt x="567" y="734"/>
                    <a:pt x="323" y="900"/>
                  </a:cubicBezTo>
                  <a:cubicBezTo>
                    <a:pt x="25" y="1105"/>
                    <a:pt x="0" y="1388"/>
                    <a:pt x="440" y="1522"/>
                  </a:cubicBezTo>
                  <a:lnTo>
                    <a:pt x="465" y="1522"/>
                  </a:lnTo>
                  <a:cubicBezTo>
                    <a:pt x="571" y="1745"/>
                    <a:pt x="733" y="1876"/>
                    <a:pt x="936" y="1876"/>
                  </a:cubicBezTo>
                  <a:cubicBezTo>
                    <a:pt x="1006" y="1876"/>
                    <a:pt x="1080" y="1860"/>
                    <a:pt x="1159" y="1828"/>
                  </a:cubicBezTo>
                  <a:cubicBezTo>
                    <a:pt x="1480" y="1704"/>
                    <a:pt x="1347" y="1396"/>
                    <a:pt x="1378" y="1152"/>
                  </a:cubicBezTo>
                  <a:cubicBezTo>
                    <a:pt x="1442" y="1097"/>
                    <a:pt x="1504" y="1033"/>
                    <a:pt x="1567" y="978"/>
                  </a:cubicBezTo>
                  <a:cubicBezTo>
                    <a:pt x="1763" y="829"/>
                    <a:pt x="1756" y="617"/>
                    <a:pt x="1701" y="411"/>
                  </a:cubicBezTo>
                  <a:cubicBezTo>
                    <a:pt x="1646" y="207"/>
                    <a:pt x="1512" y="18"/>
                    <a:pt x="1291" y="3"/>
                  </a:cubicBezTo>
                  <a:cubicBezTo>
                    <a:pt x="1279" y="1"/>
                    <a:pt x="1267" y="1"/>
                    <a:pt x="1255" y="1"/>
                  </a:cubicBezTo>
                  <a:close/>
                </a:path>
              </a:pathLst>
            </a:custGeom>
            <a:solidFill>
              <a:schemeClr val="accent5"/>
            </a:solidFill>
            <a:ln>
              <a:noFill/>
            </a:ln>
          </p:spPr>
          <p:style>
            <a:lnRef idx="0"/>
            <a:fillRef idx="0"/>
            <a:effectRef idx="0"/>
            <a:fontRef idx="minor"/>
          </p:style>
        </p:sp>
        <p:sp>
          <p:nvSpPr>
            <p:cNvPr id="1184" name="CustomShape 104"/>
            <p:cNvSpPr/>
            <p:nvPr/>
          </p:nvSpPr>
          <p:spPr>
            <a:xfrm>
              <a:off x="5727960" y="3461760"/>
              <a:ext cx="32400" cy="14760"/>
            </a:xfrm>
            <a:custGeom>
              <a:avLst/>
              <a:gdLst/>
              <a:ahLst/>
              <a:rect l="l" t="t" r="r" b="b"/>
              <a:pathLst>
                <a:path w="655" h="631">
                  <a:moveTo>
                    <a:pt x="290" y="0"/>
                  </a:moveTo>
                  <a:cubicBezTo>
                    <a:pt x="126" y="0"/>
                    <a:pt x="16" y="119"/>
                    <a:pt x="8" y="291"/>
                  </a:cubicBezTo>
                  <a:cubicBezTo>
                    <a:pt x="0" y="495"/>
                    <a:pt x="150" y="597"/>
                    <a:pt x="308" y="629"/>
                  </a:cubicBezTo>
                  <a:cubicBezTo>
                    <a:pt x="323" y="630"/>
                    <a:pt x="336" y="631"/>
                    <a:pt x="350" y="631"/>
                  </a:cubicBezTo>
                  <a:cubicBezTo>
                    <a:pt x="527" y="631"/>
                    <a:pt x="623" y="539"/>
                    <a:pt x="639" y="393"/>
                  </a:cubicBezTo>
                  <a:cubicBezTo>
                    <a:pt x="654" y="196"/>
                    <a:pt x="552" y="47"/>
                    <a:pt x="363" y="7"/>
                  </a:cubicBezTo>
                  <a:cubicBezTo>
                    <a:pt x="338" y="2"/>
                    <a:pt x="314" y="0"/>
                    <a:pt x="290" y="0"/>
                  </a:cubicBezTo>
                  <a:close/>
                </a:path>
              </a:pathLst>
            </a:custGeom>
            <a:solidFill>
              <a:schemeClr val="accent5"/>
            </a:solidFill>
            <a:ln>
              <a:noFill/>
            </a:ln>
          </p:spPr>
          <p:style>
            <a:lnRef idx="0"/>
            <a:fillRef idx="0"/>
            <a:effectRef idx="0"/>
            <a:fontRef idx="minor"/>
          </p:style>
        </p:sp>
        <p:sp>
          <p:nvSpPr>
            <p:cNvPr id="1185" name="CustomShape 105"/>
            <p:cNvSpPr/>
            <p:nvPr/>
          </p:nvSpPr>
          <p:spPr>
            <a:xfrm>
              <a:off x="2631960" y="3525480"/>
              <a:ext cx="32760" cy="15120"/>
            </a:xfrm>
            <a:custGeom>
              <a:avLst/>
              <a:gdLst/>
              <a:ahLst/>
              <a:rect l="l" t="t" r="r" b="b"/>
              <a:pathLst>
                <a:path w="662" h="648">
                  <a:moveTo>
                    <a:pt x="411" y="1"/>
                  </a:moveTo>
                  <a:cubicBezTo>
                    <a:pt x="406" y="1"/>
                    <a:pt x="400" y="1"/>
                    <a:pt x="395" y="1"/>
                  </a:cubicBezTo>
                  <a:cubicBezTo>
                    <a:pt x="151" y="9"/>
                    <a:pt x="0" y="151"/>
                    <a:pt x="40" y="404"/>
                  </a:cubicBezTo>
                  <a:cubicBezTo>
                    <a:pt x="64" y="545"/>
                    <a:pt x="182" y="647"/>
                    <a:pt x="355" y="647"/>
                  </a:cubicBezTo>
                  <a:cubicBezTo>
                    <a:pt x="552" y="600"/>
                    <a:pt x="662" y="474"/>
                    <a:pt x="662" y="270"/>
                  </a:cubicBezTo>
                  <a:cubicBezTo>
                    <a:pt x="662" y="109"/>
                    <a:pt x="566" y="1"/>
                    <a:pt x="411" y="1"/>
                  </a:cubicBezTo>
                  <a:close/>
                </a:path>
              </a:pathLst>
            </a:custGeom>
            <a:solidFill>
              <a:schemeClr val="accent5"/>
            </a:solidFill>
            <a:ln>
              <a:noFill/>
            </a:ln>
          </p:spPr>
          <p:style>
            <a:lnRef idx="0"/>
            <a:fillRef idx="0"/>
            <a:effectRef idx="0"/>
            <a:fontRef idx="minor"/>
          </p:style>
        </p:sp>
        <p:sp>
          <p:nvSpPr>
            <p:cNvPr id="1186" name="CustomShape 106"/>
            <p:cNvSpPr/>
            <p:nvPr/>
          </p:nvSpPr>
          <p:spPr>
            <a:xfrm>
              <a:off x="5156640" y="3538080"/>
              <a:ext cx="34200" cy="14760"/>
            </a:xfrm>
            <a:custGeom>
              <a:avLst/>
              <a:gdLst/>
              <a:ahLst/>
              <a:rect l="l" t="t" r="r" b="b"/>
              <a:pathLst>
                <a:path w="692" h="635">
                  <a:moveTo>
                    <a:pt x="309" y="1"/>
                  </a:moveTo>
                  <a:cubicBezTo>
                    <a:pt x="139" y="1"/>
                    <a:pt x="22" y="87"/>
                    <a:pt x="15" y="247"/>
                  </a:cubicBezTo>
                  <a:cubicBezTo>
                    <a:pt x="1" y="475"/>
                    <a:pt x="125" y="634"/>
                    <a:pt x="348" y="634"/>
                  </a:cubicBezTo>
                  <a:cubicBezTo>
                    <a:pt x="362" y="634"/>
                    <a:pt x="377" y="633"/>
                    <a:pt x="393" y="632"/>
                  </a:cubicBezTo>
                  <a:cubicBezTo>
                    <a:pt x="550" y="625"/>
                    <a:pt x="669" y="521"/>
                    <a:pt x="691" y="269"/>
                  </a:cubicBezTo>
                  <a:cubicBezTo>
                    <a:pt x="629" y="160"/>
                    <a:pt x="542" y="18"/>
                    <a:pt x="331" y="1"/>
                  </a:cubicBezTo>
                  <a:cubicBezTo>
                    <a:pt x="323" y="1"/>
                    <a:pt x="316" y="1"/>
                    <a:pt x="309" y="1"/>
                  </a:cubicBezTo>
                  <a:close/>
                </a:path>
              </a:pathLst>
            </a:custGeom>
            <a:solidFill>
              <a:schemeClr val="accent5"/>
            </a:solidFill>
            <a:ln>
              <a:noFill/>
            </a:ln>
          </p:spPr>
          <p:style>
            <a:lnRef idx="0"/>
            <a:fillRef idx="0"/>
            <a:effectRef idx="0"/>
            <a:fontRef idx="minor"/>
          </p:style>
        </p:sp>
        <p:sp>
          <p:nvSpPr>
            <p:cNvPr id="1187" name="CustomShape 107"/>
            <p:cNvSpPr/>
            <p:nvPr/>
          </p:nvSpPr>
          <p:spPr>
            <a:xfrm>
              <a:off x="5266440" y="3577680"/>
              <a:ext cx="32040" cy="14040"/>
            </a:xfrm>
            <a:custGeom>
              <a:avLst/>
              <a:gdLst/>
              <a:ahLst/>
              <a:rect l="l" t="t" r="r" b="b"/>
              <a:pathLst>
                <a:path w="647" h="607">
                  <a:moveTo>
                    <a:pt x="316" y="0"/>
                  </a:moveTo>
                  <a:cubicBezTo>
                    <a:pt x="127" y="32"/>
                    <a:pt x="0" y="142"/>
                    <a:pt x="25" y="348"/>
                  </a:cubicBezTo>
                  <a:cubicBezTo>
                    <a:pt x="40" y="497"/>
                    <a:pt x="157" y="607"/>
                    <a:pt x="324" y="607"/>
                  </a:cubicBezTo>
                  <a:cubicBezTo>
                    <a:pt x="528" y="599"/>
                    <a:pt x="647" y="465"/>
                    <a:pt x="622" y="269"/>
                  </a:cubicBezTo>
                  <a:cubicBezTo>
                    <a:pt x="607" y="119"/>
                    <a:pt x="497" y="17"/>
                    <a:pt x="316" y="0"/>
                  </a:cubicBezTo>
                  <a:close/>
                </a:path>
              </a:pathLst>
            </a:custGeom>
            <a:solidFill>
              <a:schemeClr val="accent5"/>
            </a:solidFill>
            <a:ln>
              <a:noFill/>
            </a:ln>
          </p:spPr>
          <p:style>
            <a:lnRef idx="0"/>
            <a:fillRef idx="0"/>
            <a:effectRef idx="0"/>
            <a:fontRef idx="minor"/>
          </p:style>
        </p:sp>
        <p:sp>
          <p:nvSpPr>
            <p:cNvPr id="1188" name="CustomShape 108"/>
            <p:cNvSpPr/>
            <p:nvPr/>
          </p:nvSpPr>
          <p:spPr>
            <a:xfrm>
              <a:off x="3280320" y="3508920"/>
              <a:ext cx="30960" cy="15480"/>
            </a:xfrm>
            <a:custGeom>
              <a:avLst/>
              <a:gdLst/>
              <a:ahLst/>
              <a:rect l="l" t="t" r="r" b="b"/>
              <a:pathLst>
                <a:path w="624" h="665">
                  <a:moveTo>
                    <a:pt x="395" y="0"/>
                  </a:moveTo>
                  <a:cubicBezTo>
                    <a:pt x="134" y="0"/>
                    <a:pt x="47" y="189"/>
                    <a:pt x="17" y="401"/>
                  </a:cubicBezTo>
                  <a:cubicBezTo>
                    <a:pt x="0" y="488"/>
                    <a:pt x="0" y="575"/>
                    <a:pt x="0" y="662"/>
                  </a:cubicBezTo>
                  <a:cubicBezTo>
                    <a:pt x="58" y="662"/>
                    <a:pt x="113" y="665"/>
                    <a:pt x="168" y="665"/>
                  </a:cubicBezTo>
                  <a:cubicBezTo>
                    <a:pt x="196" y="665"/>
                    <a:pt x="224" y="664"/>
                    <a:pt x="253" y="662"/>
                  </a:cubicBezTo>
                  <a:cubicBezTo>
                    <a:pt x="512" y="637"/>
                    <a:pt x="592" y="448"/>
                    <a:pt x="614" y="236"/>
                  </a:cubicBezTo>
                  <a:cubicBezTo>
                    <a:pt x="624" y="117"/>
                    <a:pt x="512" y="0"/>
                    <a:pt x="395" y="0"/>
                  </a:cubicBezTo>
                  <a:close/>
                </a:path>
              </a:pathLst>
            </a:custGeom>
            <a:solidFill>
              <a:schemeClr val="accent5"/>
            </a:solidFill>
            <a:ln>
              <a:noFill/>
            </a:ln>
          </p:spPr>
          <p:style>
            <a:lnRef idx="0"/>
            <a:fillRef idx="0"/>
            <a:effectRef idx="0"/>
            <a:fontRef idx="minor"/>
          </p:style>
        </p:sp>
        <p:sp>
          <p:nvSpPr>
            <p:cNvPr id="1189" name="CustomShape 109"/>
            <p:cNvSpPr/>
            <p:nvPr/>
          </p:nvSpPr>
          <p:spPr>
            <a:xfrm>
              <a:off x="3279960" y="3524760"/>
              <a:ext cx="360" cy="360"/>
            </a:xfrm>
            <a:custGeom>
              <a:avLst/>
              <a:gdLst/>
              <a:ahLst/>
              <a:rect l="l" t="t" r="r" b="b"/>
              <a:pathLst>
                <a:path w="9" h="9">
                  <a:moveTo>
                    <a:pt x="1" y="1"/>
                  </a:moveTo>
                  <a:lnTo>
                    <a:pt x="8" y="8"/>
                  </a:lnTo>
                  <a:lnTo>
                    <a:pt x="8" y="1"/>
                  </a:lnTo>
                  <a:close/>
                </a:path>
              </a:pathLst>
            </a:custGeom>
            <a:solidFill>
              <a:schemeClr val="accent5"/>
            </a:solidFill>
            <a:ln>
              <a:noFill/>
            </a:ln>
          </p:spPr>
          <p:style>
            <a:lnRef idx="0"/>
            <a:fillRef idx="0"/>
            <a:effectRef idx="0"/>
            <a:fontRef idx="minor"/>
          </p:style>
        </p:sp>
        <p:sp>
          <p:nvSpPr>
            <p:cNvPr id="1190" name="CustomShape 110"/>
            <p:cNvSpPr/>
            <p:nvPr/>
          </p:nvSpPr>
          <p:spPr>
            <a:xfrm>
              <a:off x="3042000" y="3456720"/>
              <a:ext cx="28800" cy="19080"/>
            </a:xfrm>
            <a:custGeom>
              <a:avLst/>
              <a:gdLst/>
              <a:ahLst/>
              <a:rect l="l" t="t" r="r" b="b"/>
              <a:pathLst>
                <a:path w="582" h="810">
                  <a:moveTo>
                    <a:pt x="185" y="0"/>
                  </a:moveTo>
                  <a:cubicBezTo>
                    <a:pt x="74" y="0"/>
                    <a:pt x="0" y="52"/>
                    <a:pt x="7" y="129"/>
                  </a:cubicBezTo>
                  <a:cubicBezTo>
                    <a:pt x="30" y="326"/>
                    <a:pt x="62" y="540"/>
                    <a:pt x="133" y="721"/>
                  </a:cubicBezTo>
                  <a:cubicBezTo>
                    <a:pt x="160" y="782"/>
                    <a:pt x="210" y="810"/>
                    <a:pt x="264" y="810"/>
                  </a:cubicBezTo>
                  <a:cubicBezTo>
                    <a:pt x="320" y="810"/>
                    <a:pt x="380" y="780"/>
                    <a:pt x="424" y="728"/>
                  </a:cubicBezTo>
                  <a:cubicBezTo>
                    <a:pt x="581" y="540"/>
                    <a:pt x="417" y="43"/>
                    <a:pt x="228" y="3"/>
                  </a:cubicBezTo>
                  <a:cubicBezTo>
                    <a:pt x="213" y="1"/>
                    <a:pt x="198" y="0"/>
                    <a:pt x="185" y="0"/>
                  </a:cubicBezTo>
                  <a:close/>
                </a:path>
              </a:pathLst>
            </a:custGeom>
            <a:solidFill>
              <a:schemeClr val="accent5"/>
            </a:solidFill>
            <a:ln>
              <a:noFill/>
            </a:ln>
          </p:spPr>
          <p:style>
            <a:lnRef idx="0"/>
            <a:fillRef idx="0"/>
            <a:effectRef idx="0"/>
            <a:fontRef idx="minor"/>
          </p:style>
        </p:sp>
        <p:sp>
          <p:nvSpPr>
            <p:cNvPr id="1191" name="CustomShape 111"/>
            <p:cNvSpPr/>
            <p:nvPr/>
          </p:nvSpPr>
          <p:spPr>
            <a:xfrm>
              <a:off x="3137400" y="3444120"/>
              <a:ext cx="32040" cy="14400"/>
            </a:xfrm>
            <a:custGeom>
              <a:avLst/>
              <a:gdLst/>
              <a:ahLst/>
              <a:rect l="l" t="t" r="r" b="b"/>
              <a:pathLst>
                <a:path w="648" h="612">
                  <a:moveTo>
                    <a:pt x="334" y="1"/>
                  </a:moveTo>
                  <a:cubicBezTo>
                    <a:pt x="169" y="1"/>
                    <a:pt x="53" y="113"/>
                    <a:pt x="25" y="289"/>
                  </a:cubicBezTo>
                  <a:cubicBezTo>
                    <a:pt x="1" y="463"/>
                    <a:pt x="127" y="572"/>
                    <a:pt x="277" y="604"/>
                  </a:cubicBezTo>
                  <a:cubicBezTo>
                    <a:pt x="302" y="609"/>
                    <a:pt x="326" y="612"/>
                    <a:pt x="349" y="612"/>
                  </a:cubicBezTo>
                  <a:cubicBezTo>
                    <a:pt x="504" y="612"/>
                    <a:pt x="605" y="499"/>
                    <a:pt x="640" y="321"/>
                  </a:cubicBezTo>
                  <a:cubicBezTo>
                    <a:pt x="647" y="147"/>
                    <a:pt x="536" y="30"/>
                    <a:pt x="394" y="5"/>
                  </a:cubicBezTo>
                  <a:cubicBezTo>
                    <a:pt x="373" y="2"/>
                    <a:pt x="353" y="1"/>
                    <a:pt x="334" y="1"/>
                  </a:cubicBezTo>
                  <a:close/>
                </a:path>
              </a:pathLst>
            </a:custGeom>
            <a:solidFill>
              <a:schemeClr val="accent5"/>
            </a:solidFill>
            <a:ln>
              <a:noFill/>
            </a:ln>
          </p:spPr>
          <p:style>
            <a:lnRef idx="0"/>
            <a:fillRef idx="0"/>
            <a:effectRef idx="0"/>
            <a:fontRef idx="minor"/>
          </p:style>
        </p:sp>
        <p:sp>
          <p:nvSpPr>
            <p:cNvPr id="1192" name="CustomShape 112"/>
            <p:cNvSpPr/>
            <p:nvPr/>
          </p:nvSpPr>
          <p:spPr>
            <a:xfrm>
              <a:off x="4218120" y="3745080"/>
              <a:ext cx="26640" cy="15120"/>
            </a:xfrm>
            <a:custGeom>
              <a:avLst/>
              <a:gdLst/>
              <a:ahLst/>
              <a:rect l="l" t="t" r="r" b="b"/>
              <a:pathLst>
                <a:path w="536" h="642">
                  <a:moveTo>
                    <a:pt x="269" y="0"/>
                  </a:moveTo>
                  <a:cubicBezTo>
                    <a:pt x="95" y="31"/>
                    <a:pt x="8" y="135"/>
                    <a:pt x="1" y="307"/>
                  </a:cubicBezTo>
                  <a:cubicBezTo>
                    <a:pt x="1" y="494"/>
                    <a:pt x="59" y="641"/>
                    <a:pt x="248" y="641"/>
                  </a:cubicBezTo>
                  <a:cubicBezTo>
                    <a:pt x="267" y="641"/>
                    <a:pt x="286" y="640"/>
                    <a:pt x="307" y="637"/>
                  </a:cubicBezTo>
                  <a:cubicBezTo>
                    <a:pt x="496" y="614"/>
                    <a:pt x="536" y="465"/>
                    <a:pt x="536" y="307"/>
                  </a:cubicBezTo>
                  <a:cubicBezTo>
                    <a:pt x="528" y="135"/>
                    <a:pt x="441" y="31"/>
                    <a:pt x="269" y="0"/>
                  </a:cubicBezTo>
                  <a:close/>
                </a:path>
              </a:pathLst>
            </a:custGeom>
            <a:solidFill>
              <a:schemeClr val="accent5"/>
            </a:solidFill>
            <a:ln>
              <a:noFill/>
            </a:ln>
          </p:spPr>
          <p:style>
            <a:lnRef idx="0"/>
            <a:fillRef idx="0"/>
            <a:effectRef idx="0"/>
            <a:fontRef idx="minor"/>
          </p:style>
        </p:sp>
        <p:sp>
          <p:nvSpPr>
            <p:cNvPr id="1193" name="CustomShape 113"/>
            <p:cNvSpPr/>
            <p:nvPr/>
          </p:nvSpPr>
          <p:spPr>
            <a:xfrm>
              <a:off x="3570120" y="3611880"/>
              <a:ext cx="32400" cy="14400"/>
            </a:xfrm>
            <a:custGeom>
              <a:avLst/>
              <a:gdLst/>
              <a:ahLst/>
              <a:rect l="l" t="t" r="r" b="b"/>
              <a:pathLst>
                <a:path w="655" h="610">
                  <a:moveTo>
                    <a:pt x="325" y="1"/>
                  </a:moveTo>
                  <a:cubicBezTo>
                    <a:pt x="170" y="1"/>
                    <a:pt x="65" y="115"/>
                    <a:pt x="33" y="274"/>
                  </a:cubicBezTo>
                  <a:cubicBezTo>
                    <a:pt x="1" y="431"/>
                    <a:pt x="110" y="558"/>
                    <a:pt x="260" y="595"/>
                  </a:cubicBezTo>
                  <a:cubicBezTo>
                    <a:pt x="293" y="605"/>
                    <a:pt x="325" y="610"/>
                    <a:pt x="354" y="610"/>
                  </a:cubicBezTo>
                  <a:cubicBezTo>
                    <a:pt x="499" y="610"/>
                    <a:pt x="594" y="501"/>
                    <a:pt x="647" y="344"/>
                  </a:cubicBezTo>
                  <a:cubicBezTo>
                    <a:pt x="655" y="180"/>
                    <a:pt x="568" y="53"/>
                    <a:pt x="418" y="14"/>
                  </a:cubicBezTo>
                  <a:cubicBezTo>
                    <a:pt x="386" y="5"/>
                    <a:pt x="354" y="1"/>
                    <a:pt x="325" y="1"/>
                  </a:cubicBezTo>
                  <a:close/>
                </a:path>
              </a:pathLst>
            </a:custGeom>
            <a:solidFill>
              <a:schemeClr val="accent5"/>
            </a:solidFill>
            <a:ln>
              <a:noFill/>
            </a:ln>
          </p:spPr>
          <p:style>
            <a:lnRef idx="0"/>
            <a:fillRef idx="0"/>
            <a:effectRef idx="0"/>
            <a:fontRef idx="minor"/>
          </p:style>
        </p:sp>
        <p:sp>
          <p:nvSpPr>
            <p:cNvPr id="1194" name="CustomShape 114"/>
            <p:cNvSpPr/>
            <p:nvPr/>
          </p:nvSpPr>
          <p:spPr>
            <a:xfrm>
              <a:off x="2937960" y="2992320"/>
              <a:ext cx="33120" cy="14400"/>
            </a:xfrm>
            <a:custGeom>
              <a:avLst/>
              <a:gdLst/>
              <a:ahLst/>
              <a:rect l="l" t="t" r="r" b="b"/>
              <a:pathLst>
                <a:path w="670" h="611">
                  <a:moveTo>
                    <a:pt x="331" y="1"/>
                  </a:moveTo>
                  <a:cubicBezTo>
                    <a:pt x="326" y="1"/>
                    <a:pt x="320" y="1"/>
                    <a:pt x="314" y="1"/>
                  </a:cubicBezTo>
                  <a:cubicBezTo>
                    <a:pt x="118" y="41"/>
                    <a:pt x="1" y="168"/>
                    <a:pt x="41" y="364"/>
                  </a:cubicBezTo>
                  <a:cubicBezTo>
                    <a:pt x="61" y="494"/>
                    <a:pt x="164" y="610"/>
                    <a:pt x="314" y="610"/>
                  </a:cubicBezTo>
                  <a:cubicBezTo>
                    <a:pt x="327" y="610"/>
                    <a:pt x="340" y="610"/>
                    <a:pt x="354" y="608"/>
                  </a:cubicBezTo>
                  <a:cubicBezTo>
                    <a:pt x="551" y="583"/>
                    <a:pt x="670" y="441"/>
                    <a:pt x="630" y="245"/>
                  </a:cubicBezTo>
                  <a:cubicBezTo>
                    <a:pt x="608" y="108"/>
                    <a:pt x="496" y="1"/>
                    <a:pt x="331" y="1"/>
                  </a:cubicBezTo>
                  <a:close/>
                </a:path>
              </a:pathLst>
            </a:custGeom>
            <a:solidFill>
              <a:schemeClr val="accent5"/>
            </a:solidFill>
            <a:ln>
              <a:noFill/>
            </a:ln>
          </p:spPr>
          <p:style>
            <a:lnRef idx="0"/>
            <a:fillRef idx="0"/>
            <a:effectRef idx="0"/>
            <a:fontRef idx="minor"/>
          </p:style>
        </p:sp>
        <p:sp>
          <p:nvSpPr>
            <p:cNvPr id="1195" name="CustomShape 115"/>
            <p:cNvSpPr/>
            <p:nvPr/>
          </p:nvSpPr>
          <p:spPr>
            <a:xfrm>
              <a:off x="3556080" y="3586320"/>
              <a:ext cx="28080" cy="14040"/>
            </a:xfrm>
            <a:custGeom>
              <a:avLst/>
              <a:gdLst/>
              <a:ahLst/>
              <a:rect l="l" t="t" r="r" b="b"/>
              <a:pathLst>
                <a:path w="568" h="608">
                  <a:moveTo>
                    <a:pt x="237" y="1"/>
                  </a:moveTo>
                  <a:cubicBezTo>
                    <a:pt x="110" y="1"/>
                    <a:pt x="1" y="88"/>
                    <a:pt x="1" y="214"/>
                  </a:cubicBezTo>
                  <a:cubicBezTo>
                    <a:pt x="1" y="396"/>
                    <a:pt x="56" y="560"/>
                    <a:pt x="269" y="607"/>
                  </a:cubicBezTo>
                  <a:cubicBezTo>
                    <a:pt x="441" y="600"/>
                    <a:pt x="545" y="490"/>
                    <a:pt x="560" y="331"/>
                  </a:cubicBezTo>
                  <a:cubicBezTo>
                    <a:pt x="568" y="127"/>
                    <a:pt x="441" y="1"/>
                    <a:pt x="237" y="1"/>
                  </a:cubicBezTo>
                  <a:close/>
                </a:path>
              </a:pathLst>
            </a:custGeom>
            <a:solidFill>
              <a:schemeClr val="accent5"/>
            </a:solidFill>
            <a:ln>
              <a:noFill/>
            </a:ln>
          </p:spPr>
          <p:style>
            <a:lnRef idx="0"/>
            <a:fillRef idx="0"/>
            <a:effectRef idx="0"/>
            <a:fontRef idx="minor"/>
          </p:style>
        </p:sp>
        <p:sp>
          <p:nvSpPr>
            <p:cNvPr id="1196" name="CustomShape 116"/>
            <p:cNvSpPr/>
            <p:nvPr/>
          </p:nvSpPr>
          <p:spPr>
            <a:xfrm>
              <a:off x="3749040" y="3525480"/>
              <a:ext cx="27000" cy="14400"/>
            </a:xfrm>
            <a:custGeom>
              <a:avLst/>
              <a:gdLst/>
              <a:ahLst/>
              <a:rect l="l" t="t" r="r" b="b"/>
              <a:pathLst>
                <a:path w="543" h="612">
                  <a:moveTo>
                    <a:pt x="284" y="0"/>
                  </a:moveTo>
                  <a:cubicBezTo>
                    <a:pt x="271" y="0"/>
                    <a:pt x="258" y="1"/>
                    <a:pt x="244" y="2"/>
                  </a:cubicBezTo>
                  <a:cubicBezTo>
                    <a:pt x="103" y="19"/>
                    <a:pt x="38" y="114"/>
                    <a:pt x="23" y="231"/>
                  </a:cubicBezTo>
                  <a:cubicBezTo>
                    <a:pt x="1" y="427"/>
                    <a:pt x="110" y="579"/>
                    <a:pt x="299" y="609"/>
                  </a:cubicBezTo>
                  <a:cubicBezTo>
                    <a:pt x="312" y="611"/>
                    <a:pt x="325" y="612"/>
                    <a:pt x="337" y="612"/>
                  </a:cubicBezTo>
                  <a:cubicBezTo>
                    <a:pt x="483" y="612"/>
                    <a:pt x="543" y="473"/>
                    <a:pt x="543" y="248"/>
                  </a:cubicBezTo>
                  <a:cubicBezTo>
                    <a:pt x="513" y="166"/>
                    <a:pt x="484" y="0"/>
                    <a:pt x="284" y="0"/>
                  </a:cubicBezTo>
                  <a:close/>
                </a:path>
              </a:pathLst>
            </a:custGeom>
            <a:solidFill>
              <a:schemeClr val="accent5"/>
            </a:solidFill>
            <a:ln>
              <a:noFill/>
            </a:ln>
          </p:spPr>
          <p:style>
            <a:lnRef idx="0"/>
            <a:fillRef idx="0"/>
            <a:effectRef idx="0"/>
            <a:fontRef idx="minor"/>
          </p:style>
        </p:sp>
        <p:sp>
          <p:nvSpPr>
            <p:cNvPr id="1197" name="CustomShape 117"/>
            <p:cNvSpPr/>
            <p:nvPr/>
          </p:nvSpPr>
          <p:spPr>
            <a:xfrm>
              <a:off x="4515840" y="3618000"/>
              <a:ext cx="30960" cy="13680"/>
            </a:xfrm>
            <a:custGeom>
              <a:avLst/>
              <a:gdLst/>
              <a:ahLst/>
              <a:rect l="l" t="t" r="r" b="b"/>
              <a:pathLst>
                <a:path w="622" h="594">
                  <a:moveTo>
                    <a:pt x="401" y="0"/>
                  </a:moveTo>
                  <a:cubicBezTo>
                    <a:pt x="236" y="0"/>
                    <a:pt x="55" y="72"/>
                    <a:pt x="23" y="284"/>
                  </a:cubicBezTo>
                  <a:cubicBezTo>
                    <a:pt x="0" y="458"/>
                    <a:pt x="95" y="567"/>
                    <a:pt x="251" y="592"/>
                  </a:cubicBezTo>
                  <a:cubicBezTo>
                    <a:pt x="266" y="593"/>
                    <a:pt x="281" y="593"/>
                    <a:pt x="295" y="593"/>
                  </a:cubicBezTo>
                  <a:cubicBezTo>
                    <a:pt x="462" y="593"/>
                    <a:pt x="585" y="510"/>
                    <a:pt x="622" y="308"/>
                  </a:cubicBezTo>
                  <a:cubicBezTo>
                    <a:pt x="607" y="174"/>
                    <a:pt x="559" y="0"/>
                    <a:pt x="401" y="0"/>
                  </a:cubicBezTo>
                  <a:close/>
                </a:path>
              </a:pathLst>
            </a:custGeom>
            <a:solidFill>
              <a:schemeClr val="accent5"/>
            </a:solidFill>
            <a:ln>
              <a:noFill/>
            </a:ln>
          </p:spPr>
          <p:style>
            <a:lnRef idx="0"/>
            <a:fillRef idx="0"/>
            <a:effectRef idx="0"/>
            <a:fontRef idx="minor"/>
          </p:style>
        </p:sp>
        <p:sp>
          <p:nvSpPr>
            <p:cNvPr id="1198" name="CustomShape 118"/>
            <p:cNvSpPr/>
            <p:nvPr/>
          </p:nvSpPr>
          <p:spPr>
            <a:xfrm>
              <a:off x="4624560" y="3702960"/>
              <a:ext cx="26280" cy="14400"/>
            </a:xfrm>
            <a:custGeom>
              <a:avLst/>
              <a:gdLst/>
              <a:ahLst/>
              <a:rect l="l" t="t" r="r" b="b"/>
              <a:pathLst>
                <a:path w="535" h="615">
                  <a:moveTo>
                    <a:pt x="338" y="1"/>
                  </a:moveTo>
                  <a:cubicBezTo>
                    <a:pt x="125" y="10"/>
                    <a:pt x="30" y="142"/>
                    <a:pt x="15" y="331"/>
                  </a:cubicBezTo>
                  <a:cubicBezTo>
                    <a:pt x="0" y="505"/>
                    <a:pt x="110" y="615"/>
                    <a:pt x="266" y="615"/>
                  </a:cubicBezTo>
                  <a:cubicBezTo>
                    <a:pt x="495" y="607"/>
                    <a:pt x="535" y="435"/>
                    <a:pt x="535" y="237"/>
                  </a:cubicBezTo>
                  <a:cubicBezTo>
                    <a:pt x="503" y="135"/>
                    <a:pt x="488" y="1"/>
                    <a:pt x="338" y="1"/>
                  </a:cubicBezTo>
                  <a:close/>
                </a:path>
              </a:pathLst>
            </a:custGeom>
            <a:solidFill>
              <a:schemeClr val="accent5"/>
            </a:solidFill>
            <a:ln>
              <a:noFill/>
            </a:ln>
          </p:spPr>
          <p:style>
            <a:lnRef idx="0"/>
            <a:fillRef idx="0"/>
            <a:effectRef idx="0"/>
            <a:fontRef idx="minor"/>
          </p:style>
        </p:sp>
        <p:sp>
          <p:nvSpPr>
            <p:cNvPr id="1199" name="CustomShape 119"/>
            <p:cNvSpPr/>
            <p:nvPr/>
          </p:nvSpPr>
          <p:spPr>
            <a:xfrm>
              <a:off x="3654000" y="3506400"/>
              <a:ext cx="35640" cy="18000"/>
            </a:xfrm>
            <a:custGeom>
              <a:avLst/>
              <a:gdLst/>
              <a:ahLst/>
              <a:rect l="l" t="t" r="r" b="b"/>
              <a:pathLst>
                <a:path w="719" h="770">
                  <a:moveTo>
                    <a:pt x="356" y="1"/>
                  </a:moveTo>
                  <a:cubicBezTo>
                    <a:pt x="199" y="214"/>
                    <a:pt x="1" y="418"/>
                    <a:pt x="214" y="694"/>
                  </a:cubicBezTo>
                  <a:cubicBezTo>
                    <a:pt x="253" y="744"/>
                    <a:pt x="309" y="770"/>
                    <a:pt x="365" y="770"/>
                  </a:cubicBezTo>
                  <a:cubicBezTo>
                    <a:pt x="423" y="770"/>
                    <a:pt x="481" y="742"/>
                    <a:pt x="520" y="687"/>
                  </a:cubicBezTo>
                  <a:cubicBezTo>
                    <a:pt x="719" y="418"/>
                    <a:pt x="537" y="214"/>
                    <a:pt x="356" y="1"/>
                  </a:cubicBezTo>
                  <a:close/>
                </a:path>
              </a:pathLst>
            </a:custGeom>
            <a:solidFill>
              <a:schemeClr val="accent5"/>
            </a:solidFill>
            <a:ln>
              <a:noFill/>
            </a:ln>
          </p:spPr>
          <p:style>
            <a:lnRef idx="0"/>
            <a:fillRef idx="0"/>
            <a:effectRef idx="0"/>
            <a:fontRef idx="minor"/>
          </p:style>
        </p:sp>
        <p:sp>
          <p:nvSpPr>
            <p:cNvPr id="1200" name="CustomShape 120"/>
            <p:cNvSpPr/>
            <p:nvPr/>
          </p:nvSpPr>
          <p:spPr>
            <a:xfrm>
              <a:off x="6325200" y="3443400"/>
              <a:ext cx="30960" cy="11880"/>
            </a:xfrm>
            <a:custGeom>
              <a:avLst/>
              <a:gdLst/>
              <a:ahLst/>
              <a:rect l="l" t="t" r="r" b="b"/>
              <a:pathLst>
                <a:path w="622" h="505">
                  <a:moveTo>
                    <a:pt x="322" y="0"/>
                  </a:moveTo>
                  <a:cubicBezTo>
                    <a:pt x="185" y="0"/>
                    <a:pt x="60" y="60"/>
                    <a:pt x="30" y="213"/>
                  </a:cubicBezTo>
                  <a:cubicBezTo>
                    <a:pt x="0" y="395"/>
                    <a:pt x="132" y="457"/>
                    <a:pt x="284" y="504"/>
                  </a:cubicBezTo>
                  <a:cubicBezTo>
                    <a:pt x="440" y="504"/>
                    <a:pt x="575" y="464"/>
                    <a:pt x="597" y="285"/>
                  </a:cubicBezTo>
                  <a:cubicBezTo>
                    <a:pt x="622" y="111"/>
                    <a:pt x="527" y="9"/>
                    <a:pt x="353" y="1"/>
                  </a:cubicBezTo>
                  <a:cubicBezTo>
                    <a:pt x="343" y="1"/>
                    <a:pt x="333" y="0"/>
                    <a:pt x="322" y="0"/>
                  </a:cubicBezTo>
                  <a:close/>
                </a:path>
              </a:pathLst>
            </a:custGeom>
            <a:solidFill>
              <a:schemeClr val="accent5"/>
            </a:solidFill>
            <a:ln>
              <a:noFill/>
            </a:ln>
          </p:spPr>
          <p:style>
            <a:lnRef idx="0"/>
            <a:fillRef idx="0"/>
            <a:effectRef idx="0"/>
            <a:fontRef idx="minor"/>
          </p:style>
        </p:sp>
        <p:sp>
          <p:nvSpPr>
            <p:cNvPr id="1201" name="CustomShape 121"/>
            <p:cNvSpPr/>
            <p:nvPr/>
          </p:nvSpPr>
          <p:spPr>
            <a:xfrm>
              <a:off x="2569320" y="3454200"/>
              <a:ext cx="28440" cy="12960"/>
            </a:xfrm>
            <a:custGeom>
              <a:avLst/>
              <a:gdLst/>
              <a:ahLst/>
              <a:rect l="l" t="t" r="r" b="b"/>
              <a:pathLst>
                <a:path w="575" h="561">
                  <a:moveTo>
                    <a:pt x="202" y="1"/>
                  </a:moveTo>
                  <a:cubicBezTo>
                    <a:pt x="90" y="1"/>
                    <a:pt x="1" y="124"/>
                    <a:pt x="8" y="245"/>
                  </a:cubicBezTo>
                  <a:cubicBezTo>
                    <a:pt x="15" y="442"/>
                    <a:pt x="150" y="561"/>
                    <a:pt x="346" y="561"/>
                  </a:cubicBezTo>
                  <a:cubicBezTo>
                    <a:pt x="473" y="553"/>
                    <a:pt x="552" y="459"/>
                    <a:pt x="575" y="324"/>
                  </a:cubicBezTo>
                  <a:cubicBezTo>
                    <a:pt x="528" y="143"/>
                    <a:pt x="401" y="9"/>
                    <a:pt x="212" y="1"/>
                  </a:cubicBezTo>
                  <a:cubicBezTo>
                    <a:pt x="209" y="1"/>
                    <a:pt x="205" y="1"/>
                    <a:pt x="202" y="1"/>
                  </a:cubicBezTo>
                  <a:close/>
                </a:path>
              </a:pathLst>
            </a:custGeom>
            <a:solidFill>
              <a:schemeClr val="accent5"/>
            </a:solidFill>
            <a:ln>
              <a:noFill/>
            </a:ln>
          </p:spPr>
          <p:style>
            <a:lnRef idx="0"/>
            <a:fillRef idx="0"/>
            <a:effectRef idx="0"/>
            <a:fontRef idx="minor"/>
          </p:style>
        </p:sp>
        <p:sp>
          <p:nvSpPr>
            <p:cNvPr id="1202" name="CustomShape 122"/>
            <p:cNvSpPr/>
            <p:nvPr/>
          </p:nvSpPr>
          <p:spPr>
            <a:xfrm>
              <a:off x="4218480" y="3544920"/>
              <a:ext cx="26640" cy="13320"/>
            </a:xfrm>
            <a:custGeom>
              <a:avLst/>
              <a:gdLst/>
              <a:ahLst/>
              <a:rect l="l" t="t" r="r" b="b"/>
              <a:pathLst>
                <a:path w="536" h="573">
                  <a:moveTo>
                    <a:pt x="267" y="1"/>
                  </a:moveTo>
                  <a:cubicBezTo>
                    <a:pt x="255" y="1"/>
                    <a:pt x="242" y="2"/>
                    <a:pt x="229" y="3"/>
                  </a:cubicBezTo>
                  <a:cubicBezTo>
                    <a:pt x="63" y="36"/>
                    <a:pt x="0" y="177"/>
                    <a:pt x="15" y="334"/>
                  </a:cubicBezTo>
                  <a:cubicBezTo>
                    <a:pt x="24" y="487"/>
                    <a:pt x="111" y="572"/>
                    <a:pt x="277" y="572"/>
                  </a:cubicBezTo>
                  <a:cubicBezTo>
                    <a:pt x="292" y="572"/>
                    <a:pt x="307" y="572"/>
                    <a:pt x="323" y="570"/>
                  </a:cubicBezTo>
                  <a:cubicBezTo>
                    <a:pt x="473" y="540"/>
                    <a:pt x="535" y="421"/>
                    <a:pt x="512" y="264"/>
                  </a:cubicBezTo>
                  <a:cubicBezTo>
                    <a:pt x="490" y="126"/>
                    <a:pt x="415" y="1"/>
                    <a:pt x="267" y="1"/>
                  </a:cubicBezTo>
                  <a:close/>
                </a:path>
              </a:pathLst>
            </a:custGeom>
            <a:solidFill>
              <a:schemeClr val="accent5"/>
            </a:solidFill>
            <a:ln>
              <a:noFill/>
            </a:ln>
          </p:spPr>
          <p:style>
            <a:lnRef idx="0"/>
            <a:fillRef idx="0"/>
            <a:effectRef idx="0"/>
            <a:fontRef idx="minor"/>
          </p:style>
        </p:sp>
        <p:sp>
          <p:nvSpPr>
            <p:cNvPr id="1203" name="CustomShape 123"/>
            <p:cNvSpPr/>
            <p:nvPr/>
          </p:nvSpPr>
          <p:spPr>
            <a:xfrm>
              <a:off x="4299840" y="3731760"/>
              <a:ext cx="29520" cy="11880"/>
            </a:xfrm>
            <a:custGeom>
              <a:avLst/>
              <a:gdLst/>
              <a:ahLst/>
              <a:rect l="l" t="t" r="r" b="b"/>
              <a:pathLst>
                <a:path w="600" h="512">
                  <a:moveTo>
                    <a:pt x="302" y="0"/>
                  </a:moveTo>
                  <a:cubicBezTo>
                    <a:pt x="289" y="0"/>
                    <a:pt x="275" y="1"/>
                    <a:pt x="261" y="2"/>
                  </a:cubicBezTo>
                  <a:cubicBezTo>
                    <a:pt x="95" y="17"/>
                    <a:pt x="1" y="119"/>
                    <a:pt x="25" y="293"/>
                  </a:cubicBezTo>
                  <a:cubicBezTo>
                    <a:pt x="45" y="444"/>
                    <a:pt x="143" y="511"/>
                    <a:pt x="278" y="511"/>
                  </a:cubicBezTo>
                  <a:cubicBezTo>
                    <a:pt x="298" y="511"/>
                    <a:pt x="319" y="510"/>
                    <a:pt x="341" y="507"/>
                  </a:cubicBezTo>
                  <a:cubicBezTo>
                    <a:pt x="490" y="482"/>
                    <a:pt x="600" y="395"/>
                    <a:pt x="592" y="214"/>
                  </a:cubicBezTo>
                  <a:cubicBezTo>
                    <a:pt x="542" y="71"/>
                    <a:pt x="439" y="0"/>
                    <a:pt x="302" y="0"/>
                  </a:cubicBezTo>
                  <a:close/>
                </a:path>
              </a:pathLst>
            </a:custGeom>
            <a:solidFill>
              <a:schemeClr val="accent5"/>
            </a:solidFill>
            <a:ln>
              <a:noFill/>
            </a:ln>
          </p:spPr>
          <p:style>
            <a:lnRef idx="0"/>
            <a:fillRef idx="0"/>
            <a:effectRef idx="0"/>
            <a:fontRef idx="minor"/>
          </p:style>
        </p:sp>
        <p:sp>
          <p:nvSpPr>
            <p:cNvPr id="1204" name="CustomShape 124"/>
            <p:cNvSpPr/>
            <p:nvPr/>
          </p:nvSpPr>
          <p:spPr>
            <a:xfrm>
              <a:off x="3038400" y="3361680"/>
              <a:ext cx="32760" cy="10800"/>
            </a:xfrm>
            <a:custGeom>
              <a:avLst/>
              <a:gdLst/>
              <a:ahLst/>
              <a:rect l="l" t="t" r="r" b="b"/>
              <a:pathLst>
                <a:path w="661" h="461">
                  <a:moveTo>
                    <a:pt x="314" y="0"/>
                  </a:moveTo>
                  <a:cubicBezTo>
                    <a:pt x="294" y="0"/>
                    <a:pt x="274" y="1"/>
                    <a:pt x="254" y="2"/>
                  </a:cubicBezTo>
                  <a:cubicBezTo>
                    <a:pt x="127" y="9"/>
                    <a:pt x="0" y="81"/>
                    <a:pt x="40" y="206"/>
                  </a:cubicBezTo>
                  <a:cubicBezTo>
                    <a:pt x="103" y="372"/>
                    <a:pt x="284" y="452"/>
                    <a:pt x="458" y="459"/>
                  </a:cubicBezTo>
                  <a:cubicBezTo>
                    <a:pt x="466" y="460"/>
                    <a:pt x="473" y="460"/>
                    <a:pt x="480" y="460"/>
                  </a:cubicBezTo>
                  <a:cubicBezTo>
                    <a:pt x="606" y="460"/>
                    <a:pt x="661" y="342"/>
                    <a:pt x="647" y="238"/>
                  </a:cubicBezTo>
                  <a:cubicBezTo>
                    <a:pt x="618" y="35"/>
                    <a:pt x="472" y="0"/>
                    <a:pt x="314" y="0"/>
                  </a:cubicBezTo>
                  <a:close/>
                </a:path>
              </a:pathLst>
            </a:custGeom>
            <a:solidFill>
              <a:schemeClr val="accent5"/>
            </a:solidFill>
            <a:ln>
              <a:noFill/>
            </a:ln>
          </p:spPr>
          <p:style>
            <a:lnRef idx="0"/>
            <a:fillRef idx="0"/>
            <a:effectRef idx="0"/>
            <a:fontRef idx="minor"/>
          </p:style>
        </p:sp>
        <p:sp>
          <p:nvSpPr>
            <p:cNvPr id="1205" name="CustomShape 125"/>
            <p:cNvSpPr/>
            <p:nvPr/>
          </p:nvSpPr>
          <p:spPr>
            <a:xfrm>
              <a:off x="3002040" y="3616560"/>
              <a:ext cx="32400" cy="11520"/>
            </a:xfrm>
            <a:custGeom>
              <a:avLst/>
              <a:gdLst/>
              <a:ahLst/>
              <a:rect l="l" t="t" r="r" b="b"/>
              <a:pathLst>
                <a:path w="655" h="494">
                  <a:moveTo>
                    <a:pt x="306" y="0"/>
                  </a:moveTo>
                  <a:cubicBezTo>
                    <a:pt x="191" y="0"/>
                    <a:pt x="101" y="86"/>
                    <a:pt x="47" y="218"/>
                  </a:cubicBezTo>
                  <a:cubicBezTo>
                    <a:pt x="0" y="352"/>
                    <a:pt x="78" y="446"/>
                    <a:pt x="212" y="478"/>
                  </a:cubicBezTo>
                  <a:cubicBezTo>
                    <a:pt x="258" y="488"/>
                    <a:pt x="302" y="493"/>
                    <a:pt x="344" y="493"/>
                  </a:cubicBezTo>
                  <a:cubicBezTo>
                    <a:pt x="448" y="493"/>
                    <a:pt x="540" y="458"/>
                    <a:pt x="607" y="352"/>
                  </a:cubicBezTo>
                  <a:cubicBezTo>
                    <a:pt x="654" y="210"/>
                    <a:pt x="575" y="108"/>
                    <a:pt x="473" y="53"/>
                  </a:cubicBezTo>
                  <a:cubicBezTo>
                    <a:pt x="413" y="17"/>
                    <a:pt x="357" y="0"/>
                    <a:pt x="306" y="0"/>
                  </a:cubicBezTo>
                  <a:close/>
                </a:path>
              </a:pathLst>
            </a:custGeom>
            <a:solidFill>
              <a:schemeClr val="accent5"/>
            </a:solidFill>
            <a:ln>
              <a:noFill/>
            </a:ln>
          </p:spPr>
          <p:style>
            <a:lnRef idx="0"/>
            <a:fillRef idx="0"/>
            <a:effectRef idx="0"/>
            <a:fontRef idx="minor"/>
          </p:style>
        </p:sp>
        <p:sp>
          <p:nvSpPr>
            <p:cNvPr id="1206" name="CustomShape 126"/>
            <p:cNvSpPr/>
            <p:nvPr/>
          </p:nvSpPr>
          <p:spPr>
            <a:xfrm>
              <a:off x="2387880" y="3405240"/>
              <a:ext cx="24840" cy="10800"/>
            </a:xfrm>
            <a:custGeom>
              <a:avLst/>
              <a:gdLst/>
              <a:ahLst/>
              <a:rect l="l" t="t" r="r" b="b"/>
              <a:pathLst>
                <a:path w="505" h="473">
                  <a:moveTo>
                    <a:pt x="239" y="0"/>
                  </a:moveTo>
                  <a:cubicBezTo>
                    <a:pt x="99" y="0"/>
                    <a:pt x="16" y="91"/>
                    <a:pt x="8" y="233"/>
                  </a:cubicBezTo>
                  <a:cubicBezTo>
                    <a:pt x="0" y="350"/>
                    <a:pt x="72" y="452"/>
                    <a:pt x="214" y="469"/>
                  </a:cubicBezTo>
                  <a:cubicBezTo>
                    <a:pt x="231" y="471"/>
                    <a:pt x="247" y="472"/>
                    <a:pt x="262" y="472"/>
                  </a:cubicBezTo>
                  <a:cubicBezTo>
                    <a:pt x="402" y="472"/>
                    <a:pt x="476" y="381"/>
                    <a:pt x="505" y="240"/>
                  </a:cubicBezTo>
                  <a:cubicBezTo>
                    <a:pt x="473" y="121"/>
                    <a:pt x="433" y="19"/>
                    <a:pt x="291" y="4"/>
                  </a:cubicBezTo>
                  <a:cubicBezTo>
                    <a:pt x="273" y="1"/>
                    <a:pt x="256" y="0"/>
                    <a:pt x="239" y="0"/>
                  </a:cubicBezTo>
                  <a:close/>
                </a:path>
              </a:pathLst>
            </a:custGeom>
            <a:solidFill>
              <a:schemeClr val="accent5"/>
            </a:solidFill>
            <a:ln>
              <a:noFill/>
            </a:ln>
          </p:spPr>
          <p:style>
            <a:lnRef idx="0"/>
            <a:fillRef idx="0"/>
            <a:effectRef idx="0"/>
            <a:fontRef idx="minor"/>
          </p:style>
        </p:sp>
        <p:sp>
          <p:nvSpPr>
            <p:cNvPr id="1207" name="CustomShape 127"/>
            <p:cNvSpPr/>
            <p:nvPr/>
          </p:nvSpPr>
          <p:spPr>
            <a:xfrm>
              <a:off x="5213520" y="3497400"/>
              <a:ext cx="28800" cy="9720"/>
            </a:xfrm>
            <a:custGeom>
              <a:avLst/>
              <a:gdLst/>
              <a:ahLst/>
              <a:rect l="l" t="t" r="r" b="b"/>
              <a:pathLst>
                <a:path w="581" h="427">
                  <a:moveTo>
                    <a:pt x="261" y="0"/>
                  </a:moveTo>
                  <a:cubicBezTo>
                    <a:pt x="122" y="0"/>
                    <a:pt x="36" y="71"/>
                    <a:pt x="21" y="190"/>
                  </a:cubicBezTo>
                  <a:cubicBezTo>
                    <a:pt x="0" y="380"/>
                    <a:pt x="126" y="427"/>
                    <a:pt x="269" y="427"/>
                  </a:cubicBezTo>
                  <a:cubicBezTo>
                    <a:pt x="281" y="427"/>
                    <a:pt x="293" y="427"/>
                    <a:pt x="305" y="426"/>
                  </a:cubicBezTo>
                  <a:cubicBezTo>
                    <a:pt x="424" y="426"/>
                    <a:pt x="565" y="411"/>
                    <a:pt x="573" y="262"/>
                  </a:cubicBezTo>
                  <a:cubicBezTo>
                    <a:pt x="581" y="73"/>
                    <a:pt x="407" y="41"/>
                    <a:pt x="282" y="1"/>
                  </a:cubicBezTo>
                  <a:cubicBezTo>
                    <a:pt x="275" y="1"/>
                    <a:pt x="268" y="0"/>
                    <a:pt x="261" y="0"/>
                  </a:cubicBezTo>
                  <a:close/>
                </a:path>
              </a:pathLst>
            </a:custGeom>
            <a:solidFill>
              <a:schemeClr val="accent5"/>
            </a:solidFill>
            <a:ln>
              <a:noFill/>
            </a:ln>
          </p:spPr>
          <p:style>
            <a:lnRef idx="0"/>
            <a:fillRef idx="0"/>
            <a:effectRef idx="0"/>
            <a:fontRef idx="minor"/>
          </p:style>
        </p:sp>
        <p:sp>
          <p:nvSpPr>
            <p:cNvPr id="1208" name="CustomShape 128"/>
            <p:cNvSpPr/>
            <p:nvPr/>
          </p:nvSpPr>
          <p:spPr>
            <a:xfrm>
              <a:off x="6248520" y="3598560"/>
              <a:ext cx="24480" cy="10800"/>
            </a:xfrm>
            <a:custGeom>
              <a:avLst/>
              <a:gdLst/>
              <a:ahLst/>
              <a:rect l="l" t="t" r="r" b="b"/>
              <a:pathLst>
                <a:path w="498" h="467">
                  <a:moveTo>
                    <a:pt x="276" y="1"/>
                  </a:moveTo>
                  <a:cubicBezTo>
                    <a:pt x="103" y="1"/>
                    <a:pt x="1" y="103"/>
                    <a:pt x="40" y="292"/>
                  </a:cubicBezTo>
                  <a:cubicBezTo>
                    <a:pt x="63" y="417"/>
                    <a:pt x="153" y="466"/>
                    <a:pt x="274" y="466"/>
                  </a:cubicBezTo>
                  <a:cubicBezTo>
                    <a:pt x="283" y="466"/>
                    <a:pt x="292" y="466"/>
                    <a:pt x="301" y="465"/>
                  </a:cubicBezTo>
                  <a:cubicBezTo>
                    <a:pt x="443" y="450"/>
                    <a:pt x="497" y="346"/>
                    <a:pt x="497" y="222"/>
                  </a:cubicBezTo>
                  <a:cubicBezTo>
                    <a:pt x="497" y="88"/>
                    <a:pt x="403" y="1"/>
                    <a:pt x="276" y="1"/>
                  </a:cubicBezTo>
                  <a:close/>
                </a:path>
              </a:pathLst>
            </a:custGeom>
            <a:solidFill>
              <a:schemeClr val="accent5"/>
            </a:solidFill>
            <a:ln>
              <a:noFill/>
            </a:ln>
          </p:spPr>
          <p:style>
            <a:lnRef idx="0"/>
            <a:fillRef idx="0"/>
            <a:effectRef idx="0"/>
            <a:fontRef idx="minor"/>
          </p:style>
        </p:sp>
        <p:sp>
          <p:nvSpPr>
            <p:cNvPr id="1209" name="CustomShape 129"/>
            <p:cNvSpPr/>
            <p:nvPr/>
          </p:nvSpPr>
          <p:spPr>
            <a:xfrm>
              <a:off x="3326040" y="3617640"/>
              <a:ext cx="25560" cy="12960"/>
            </a:xfrm>
            <a:custGeom>
              <a:avLst/>
              <a:gdLst/>
              <a:ahLst/>
              <a:rect l="l" t="t" r="r" b="b"/>
              <a:pathLst>
                <a:path w="521" h="554">
                  <a:moveTo>
                    <a:pt x="284" y="0"/>
                  </a:moveTo>
                  <a:cubicBezTo>
                    <a:pt x="158" y="8"/>
                    <a:pt x="56" y="70"/>
                    <a:pt x="40" y="197"/>
                  </a:cubicBezTo>
                  <a:cubicBezTo>
                    <a:pt x="1" y="401"/>
                    <a:pt x="110" y="527"/>
                    <a:pt x="307" y="552"/>
                  </a:cubicBezTo>
                  <a:cubicBezTo>
                    <a:pt x="315" y="553"/>
                    <a:pt x="323" y="553"/>
                    <a:pt x="331" y="553"/>
                  </a:cubicBezTo>
                  <a:cubicBezTo>
                    <a:pt x="455" y="553"/>
                    <a:pt x="504" y="441"/>
                    <a:pt x="513" y="331"/>
                  </a:cubicBezTo>
                  <a:cubicBezTo>
                    <a:pt x="520" y="165"/>
                    <a:pt x="441" y="55"/>
                    <a:pt x="284" y="0"/>
                  </a:cubicBezTo>
                  <a:close/>
                </a:path>
              </a:pathLst>
            </a:custGeom>
            <a:solidFill>
              <a:schemeClr val="accent5"/>
            </a:solidFill>
            <a:ln>
              <a:noFill/>
            </a:ln>
          </p:spPr>
          <p:style>
            <a:lnRef idx="0"/>
            <a:fillRef idx="0"/>
            <a:effectRef idx="0"/>
            <a:fontRef idx="minor"/>
          </p:style>
        </p:sp>
        <p:sp>
          <p:nvSpPr>
            <p:cNvPr id="1210" name="CustomShape 130"/>
            <p:cNvSpPr/>
            <p:nvPr/>
          </p:nvSpPr>
          <p:spPr>
            <a:xfrm>
              <a:off x="4309200" y="3656880"/>
              <a:ext cx="23760" cy="12600"/>
            </a:xfrm>
            <a:custGeom>
              <a:avLst/>
              <a:gdLst/>
              <a:ahLst/>
              <a:rect l="l" t="t" r="r" b="b"/>
              <a:pathLst>
                <a:path w="483" h="538">
                  <a:moveTo>
                    <a:pt x="247" y="1"/>
                  </a:moveTo>
                  <a:cubicBezTo>
                    <a:pt x="95" y="1"/>
                    <a:pt x="17" y="129"/>
                    <a:pt x="10" y="276"/>
                  </a:cubicBezTo>
                  <a:cubicBezTo>
                    <a:pt x="0" y="403"/>
                    <a:pt x="33" y="513"/>
                    <a:pt x="199" y="537"/>
                  </a:cubicBezTo>
                  <a:cubicBezTo>
                    <a:pt x="348" y="505"/>
                    <a:pt x="458" y="427"/>
                    <a:pt x="473" y="254"/>
                  </a:cubicBezTo>
                  <a:cubicBezTo>
                    <a:pt x="482" y="119"/>
                    <a:pt x="411" y="10"/>
                    <a:pt x="276" y="2"/>
                  </a:cubicBezTo>
                  <a:cubicBezTo>
                    <a:pt x="266" y="1"/>
                    <a:pt x="257" y="1"/>
                    <a:pt x="247" y="1"/>
                  </a:cubicBezTo>
                  <a:close/>
                </a:path>
              </a:pathLst>
            </a:custGeom>
            <a:solidFill>
              <a:schemeClr val="accent5"/>
            </a:solidFill>
            <a:ln>
              <a:noFill/>
            </a:ln>
          </p:spPr>
          <p:style>
            <a:lnRef idx="0"/>
            <a:fillRef idx="0"/>
            <a:effectRef idx="0"/>
            <a:fontRef idx="minor"/>
          </p:style>
        </p:sp>
        <p:sp>
          <p:nvSpPr>
            <p:cNvPr id="1211" name="CustomShape 131"/>
            <p:cNvSpPr/>
            <p:nvPr/>
          </p:nvSpPr>
          <p:spPr>
            <a:xfrm>
              <a:off x="2377080" y="3213360"/>
              <a:ext cx="25560" cy="12600"/>
            </a:xfrm>
            <a:custGeom>
              <a:avLst/>
              <a:gdLst/>
              <a:ahLst/>
              <a:rect l="l" t="t" r="r" b="b"/>
              <a:pathLst>
                <a:path w="520" h="545">
                  <a:moveTo>
                    <a:pt x="305" y="0"/>
                  </a:moveTo>
                  <a:cubicBezTo>
                    <a:pt x="295" y="0"/>
                    <a:pt x="285" y="1"/>
                    <a:pt x="274" y="4"/>
                  </a:cubicBezTo>
                  <a:cubicBezTo>
                    <a:pt x="85" y="34"/>
                    <a:pt x="0" y="185"/>
                    <a:pt x="38" y="382"/>
                  </a:cubicBezTo>
                  <a:cubicBezTo>
                    <a:pt x="63" y="491"/>
                    <a:pt x="125" y="544"/>
                    <a:pt x="210" y="544"/>
                  </a:cubicBezTo>
                  <a:cubicBezTo>
                    <a:pt x="235" y="544"/>
                    <a:pt x="262" y="540"/>
                    <a:pt x="291" y="531"/>
                  </a:cubicBezTo>
                  <a:cubicBezTo>
                    <a:pt x="448" y="484"/>
                    <a:pt x="520" y="374"/>
                    <a:pt x="520" y="215"/>
                  </a:cubicBezTo>
                  <a:cubicBezTo>
                    <a:pt x="484" y="102"/>
                    <a:pt x="403" y="0"/>
                    <a:pt x="305" y="0"/>
                  </a:cubicBezTo>
                  <a:close/>
                </a:path>
              </a:pathLst>
            </a:custGeom>
            <a:solidFill>
              <a:schemeClr val="accent5"/>
            </a:solidFill>
            <a:ln>
              <a:noFill/>
            </a:ln>
          </p:spPr>
          <p:style>
            <a:lnRef idx="0"/>
            <a:fillRef idx="0"/>
            <a:effectRef idx="0"/>
            <a:fontRef idx="minor"/>
          </p:style>
        </p:sp>
        <p:sp>
          <p:nvSpPr>
            <p:cNvPr id="1212" name="CustomShape 132"/>
            <p:cNvSpPr/>
            <p:nvPr/>
          </p:nvSpPr>
          <p:spPr>
            <a:xfrm>
              <a:off x="3275280" y="3430800"/>
              <a:ext cx="28800" cy="11520"/>
            </a:xfrm>
            <a:custGeom>
              <a:avLst/>
              <a:gdLst/>
              <a:ahLst/>
              <a:rect l="l" t="t" r="r" b="b"/>
              <a:pathLst>
                <a:path w="585" h="499">
                  <a:moveTo>
                    <a:pt x="356" y="1"/>
                  </a:moveTo>
                  <a:cubicBezTo>
                    <a:pt x="190" y="8"/>
                    <a:pt x="57" y="80"/>
                    <a:pt x="25" y="245"/>
                  </a:cubicBezTo>
                  <a:cubicBezTo>
                    <a:pt x="1" y="371"/>
                    <a:pt x="88" y="490"/>
                    <a:pt x="222" y="498"/>
                  </a:cubicBezTo>
                  <a:cubicBezTo>
                    <a:pt x="228" y="498"/>
                    <a:pt x="233" y="498"/>
                    <a:pt x="239" y="498"/>
                  </a:cubicBezTo>
                  <a:cubicBezTo>
                    <a:pt x="397" y="498"/>
                    <a:pt x="514" y="398"/>
                    <a:pt x="553" y="245"/>
                  </a:cubicBezTo>
                  <a:cubicBezTo>
                    <a:pt x="585" y="103"/>
                    <a:pt x="490" y="25"/>
                    <a:pt x="356" y="1"/>
                  </a:cubicBezTo>
                  <a:close/>
                </a:path>
              </a:pathLst>
            </a:custGeom>
            <a:solidFill>
              <a:schemeClr val="accent5"/>
            </a:solidFill>
            <a:ln>
              <a:noFill/>
            </a:ln>
          </p:spPr>
          <p:style>
            <a:lnRef idx="0"/>
            <a:fillRef idx="0"/>
            <a:effectRef idx="0"/>
            <a:fontRef idx="minor"/>
          </p:style>
        </p:sp>
        <p:sp>
          <p:nvSpPr>
            <p:cNvPr id="1213" name="CustomShape 133"/>
            <p:cNvSpPr/>
            <p:nvPr/>
          </p:nvSpPr>
          <p:spPr>
            <a:xfrm>
              <a:off x="4753440" y="3475080"/>
              <a:ext cx="25200" cy="13680"/>
            </a:xfrm>
            <a:custGeom>
              <a:avLst/>
              <a:gdLst/>
              <a:ahLst/>
              <a:rect l="l" t="t" r="r" b="b"/>
              <a:pathLst>
                <a:path w="513" h="587">
                  <a:moveTo>
                    <a:pt x="305" y="1"/>
                  </a:moveTo>
                  <a:cubicBezTo>
                    <a:pt x="281" y="1"/>
                    <a:pt x="258" y="6"/>
                    <a:pt x="237" y="19"/>
                  </a:cubicBezTo>
                  <a:cubicBezTo>
                    <a:pt x="87" y="121"/>
                    <a:pt x="1" y="278"/>
                    <a:pt x="1" y="460"/>
                  </a:cubicBezTo>
                  <a:cubicBezTo>
                    <a:pt x="1" y="531"/>
                    <a:pt x="49" y="586"/>
                    <a:pt x="132" y="586"/>
                  </a:cubicBezTo>
                  <a:cubicBezTo>
                    <a:pt x="150" y="586"/>
                    <a:pt x="169" y="584"/>
                    <a:pt x="190" y="579"/>
                  </a:cubicBezTo>
                  <a:cubicBezTo>
                    <a:pt x="386" y="492"/>
                    <a:pt x="513" y="350"/>
                    <a:pt x="450" y="106"/>
                  </a:cubicBezTo>
                  <a:cubicBezTo>
                    <a:pt x="427" y="43"/>
                    <a:pt x="366" y="1"/>
                    <a:pt x="305" y="1"/>
                  </a:cubicBezTo>
                  <a:close/>
                </a:path>
              </a:pathLst>
            </a:custGeom>
            <a:solidFill>
              <a:schemeClr val="accent5"/>
            </a:solidFill>
            <a:ln>
              <a:noFill/>
            </a:ln>
          </p:spPr>
          <p:style>
            <a:lnRef idx="0"/>
            <a:fillRef idx="0"/>
            <a:effectRef idx="0"/>
            <a:fontRef idx="minor"/>
          </p:style>
        </p:sp>
        <p:sp>
          <p:nvSpPr>
            <p:cNvPr id="1214" name="CustomShape 134"/>
            <p:cNvSpPr/>
            <p:nvPr/>
          </p:nvSpPr>
          <p:spPr>
            <a:xfrm>
              <a:off x="5797440" y="3475800"/>
              <a:ext cx="24840" cy="12960"/>
            </a:xfrm>
            <a:custGeom>
              <a:avLst/>
              <a:gdLst/>
              <a:ahLst/>
              <a:rect l="l" t="t" r="r" b="b"/>
              <a:pathLst>
                <a:path w="503" h="554">
                  <a:moveTo>
                    <a:pt x="236" y="1"/>
                  </a:moveTo>
                  <a:cubicBezTo>
                    <a:pt x="95" y="63"/>
                    <a:pt x="0" y="158"/>
                    <a:pt x="8" y="324"/>
                  </a:cubicBezTo>
                  <a:cubicBezTo>
                    <a:pt x="15" y="435"/>
                    <a:pt x="44" y="554"/>
                    <a:pt x="173" y="554"/>
                  </a:cubicBezTo>
                  <a:cubicBezTo>
                    <a:pt x="181" y="554"/>
                    <a:pt x="189" y="553"/>
                    <a:pt x="197" y="553"/>
                  </a:cubicBezTo>
                  <a:cubicBezTo>
                    <a:pt x="393" y="536"/>
                    <a:pt x="503" y="403"/>
                    <a:pt x="480" y="205"/>
                  </a:cubicBezTo>
                  <a:cubicBezTo>
                    <a:pt x="463" y="88"/>
                    <a:pt x="361" y="16"/>
                    <a:pt x="236" y="1"/>
                  </a:cubicBezTo>
                  <a:close/>
                </a:path>
              </a:pathLst>
            </a:custGeom>
            <a:solidFill>
              <a:schemeClr val="accent5"/>
            </a:solidFill>
            <a:ln>
              <a:noFill/>
            </a:ln>
          </p:spPr>
          <p:style>
            <a:lnRef idx="0"/>
            <a:fillRef idx="0"/>
            <a:effectRef idx="0"/>
            <a:fontRef idx="minor"/>
          </p:style>
        </p:sp>
        <p:sp>
          <p:nvSpPr>
            <p:cNvPr id="1215" name="CustomShape 135"/>
            <p:cNvSpPr/>
            <p:nvPr/>
          </p:nvSpPr>
          <p:spPr>
            <a:xfrm>
              <a:off x="4994280" y="3684600"/>
              <a:ext cx="25200" cy="11160"/>
            </a:xfrm>
            <a:custGeom>
              <a:avLst/>
              <a:gdLst/>
              <a:ahLst/>
              <a:rect l="l" t="t" r="r" b="b"/>
              <a:pathLst>
                <a:path w="513" h="482">
                  <a:moveTo>
                    <a:pt x="261" y="0"/>
                  </a:moveTo>
                  <a:cubicBezTo>
                    <a:pt x="95" y="8"/>
                    <a:pt x="0" y="102"/>
                    <a:pt x="25" y="284"/>
                  </a:cubicBezTo>
                  <a:cubicBezTo>
                    <a:pt x="39" y="410"/>
                    <a:pt x="130" y="481"/>
                    <a:pt x="240" y="481"/>
                  </a:cubicBezTo>
                  <a:cubicBezTo>
                    <a:pt x="247" y="481"/>
                    <a:pt x="254" y="481"/>
                    <a:pt x="261" y="480"/>
                  </a:cubicBezTo>
                  <a:cubicBezTo>
                    <a:pt x="418" y="473"/>
                    <a:pt x="512" y="378"/>
                    <a:pt x="480" y="119"/>
                  </a:cubicBezTo>
                  <a:cubicBezTo>
                    <a:pt x="473" y="65"/>
                    <a:pt x="371" y="0"/>
                    <a:pt x="261" y="0"/>
                  </a:cubicBezTo>
                  <a:close/>
                </a:path>
              </a:pathLst>
            </a:custGeom>
            <a:solidFill>
              <a:schemeClr val="accent5"/>
            </a:solidFill>
            <a:ln>
              <a:noFill/>
            </a:ln>
          </p:spPr>
          <p:style>
            <a:lnRef idx="0"/>
            <a:fillRef idx="0"/>
            <a:effectRef idx="0"/>
            <a:fontRef idx="minor"/>
          </p:style>
        </p:sp>
        <p:sp>
          <p:nvSpPr>
            <p:cNvPr id="1216" name="CustomShape 136"/>
            <p:cNvSpPr/>
            <p:nvPr/>
          </p:nvSpPr>
          <p:spPr>
            <a:xfrm>
              <a:off x="2585160" y="3430080"/>
              <a:ext cx="360" cy="360"/>
            </a:xfrm>
            <a:custGeom>
              <a:avLst/>
              <a:gdLst/>
              <a:ahLst/>
              <a:rect l="l" t="t" r="r" b="b"/>
              <a:pathLst>
                <a:path w="9" h="16">
                  <a:moveTo>
                    <a:pt x="1" y="1"/>
                  </a:moveTo>
                  <a:lnTo>
                    <a:pt x="1" y="16"/>
                  </a:lnTo>
                  <a:lnTo>
                    <a:pt x="8" y="16"/>
                  </a:lnTo>
                  <a:lnTo>
                    <a:pt x="8" y="8"/>
                  </a:lnTo>
                  <a:cubicBezTo>
                    <a:pt x="8" y="8"/>
                    <a:pt x="8" y="1"/>
                    <a:pt x="1" y="1"/>
                  </a:cubicBezTo>
                  <a:close/>
                </a:path>
              </a:pathLst>
            </a:custGeom>
            <a:solidFill>
              <a:schemeClr val="accent5"/>
            </a:solidFill>
            <a:ln>
              <a:noFill/>
            </a:ln>
          </p:spPr>
          <p:style>
            <a:lnRef idx="0"/>
            <a:fillRef idx="0"/>
            <a:effectRef idx="0"/>
            <a:fontRef idx="minor"/>
          </p:style>
        </p:sp>
        <p:sp>
          <p:nvSpPr>
            <p:cNvPr id="1217" name="CustomShape 137"/>
            <p:cNvSpPr/>
            <p:nvPr/>
          </p:nvSpPr>
          <p:spPr>
            <a:xfrm>
              <a:off x="2564280" y="3414240"/>
              <a:ext cx="33480" cy="15120"/>
            </a:xfrm>
            <a:custGeom>
              <a:avLst/>
              <a:gdLst/>
              <a:ahLst/>
              <a:rect l="l" t="t" r="r" b="b"/>
              <a:pathLst>
                <a:path w="677" h="653">
                  <a:moveTo>
                    <a:pt x="262" y="0"/>
                  </a:moveTo>
                  <a:cubicBezTo>
                    <a:pt x="193" y="0"/>
                    <a:pt x="131" y="39"/>
                    <a:pt x="102" y="116"/>
                  </a:cubicBezTo>
                  <a:cubicBezTo>
                    <a:pt x="0" y="407"/>
                    <a:pt x="189" y="549"/>
                    <a:pt x="418" y="653"/>
                  </a:cubicBezTo>
                  <a:cubicBezTo>
                    <a:pt x="512" y="447"/>
                    <a:pt x="677" y="235"/>
                    <a:pt x="393" y="46"/>
                  </a:cubicBezTo>
                  <a:cubicBezTo>
                    <a:pt x="351" y="16"/>
                    <a:pt x="305" y="0"/>
                    <a:pt x="262" y="0"/>
                  </a:cubicBezTo>
                  <a:close/>
                </a:path>
              </a:pathLst>
            </a:custGeom>
            <a:solidFill>
              <a:schemeClr val="accent5"/>
            </a:solidFill>
            <a:ln>
              <a:noFill/>
            </a:ln>
          </p:spPr>
          <p:style>
            <a:lnRef idx="0"/>
            <a:fillRef idx="0"/>
            <a:effectRef idx="0"/>
            <a:fontRef idx="minor"/>
          </p:style>
        </p:sp>
        <p:sp>
          <p:nvSpPr>
            <p:cNvPr id="1218" name="CustomShape 138"/>
            <p:cNvSpPr/>
            <p:nvPr/>
          </p:nvSpPr>
          <p:spPr>
            <a:xfrm>
              <a:off x="4274280" y="3592800"/>
              <a:ext cx="24840" cy="12960"/>
            </a:xfrm>
            <a:custGeom>
              <a:avLst/>
              <a:gdLst/>
              <a:ahLst/>
              <a:rect l="l" t="t" r="r" b="b"/>
              <a:pathLst>
                <a:path w="503" h="556">
                  <a:moveTo>
                    <a:pt x="383" y="1"/>
                  </a:moveTo>
                  <a:cubicBezTo>
                    <a:pt x="364" y="1"/>
                    <a:pt x="341" y="6"/>
                    <a:pt x="314" y="18"/>
                  </a:cubicBezTo>
                  <a:cubicBezTo>
                    <a:pt x="157" y="82"/>
                    <a:pt x="0" y="192"/>
                    <a:pt x="38" y="404"/>
                  </a:cubicBezTo>
                  <a:cubicBezTo>
                    <a:pt x="55" y="498"/>
                    <a:pt x="133" y="545"/>
                    <a:pt x="227" y="555"/>
                  </a:cubicBezTo>
                  <a:cubicBezTo>
                    <a:pt x="238" y="555"/>
                    <a:pt x="248" y="556"/>
                    <a:pt x="258" y="556"/>
                  </a:cubicBezTo>
                  <a:cubicBezTo>
                    <a:pt x="482" y="556"/>
                    <a:pt x="503" y="395"/>
                    <a:pt x="503" y="215"/>
                  </a:cubicBezTo>
                  <a:cubicBezTo>
                    <a:pt x="484" y="124"/>
                    <a:pt x="476" y="1"/>
                    <a:pt x="383" y="1"/>
                  </a:cubicBezTo>
                  <a:close/>
                </a:path>
              </a:pathLst>
            </a:custGeom>
            <a:solidFill>
              <a:schemeClr val="accent5"/>
            </a:solidFill>
            <a:ln>
              <a:noFill/>
            </a:ln>
          </p:spPr>
          <p:style>
            <a:lnRef idx="0"/>
            <a:fillRef idx="0"/>
            <a:effectRef idx="0"/>
            <a:fontRef idx="minor"/>
          </p:style>
        </p:sp>
        <p:sp>
          <p:nvSpPr>
            <p:cNvPr id="1219" name="CustomShape 139"/>
            <p:cNvSpPr/>
            <p:nvPr/>
          </p:nvSpPr>
          <p:spPr>
            <a:xfrm>
              <a:off x="5455440" y="3506040"/>
              <a:ext cx="25560" cy="12240"/>
            </a:xfrm>
            <a:custGeom>
              <a:avLst/>
              <a:gdLst/>
              <a:ahLst/>
              <a:rect l="l" t="t" r="r" b="b"/>
              <a:pathLst>
                <a:path w="521" h="526">
                  <a:moveTo>
                    <a:pt x="275" y="1"/>
                  </a:moveTo>
                  <a:cubicBezTo>
                    <a:pt x="254" y="1"/>
                    <a:pt x="230" y="3"/>
                    <a:pt x="205" y="10"/>
                  </a:cubicBezTo>
                  <a:cubicBezTo>
                    <a:pt x="80" y="42"/>
                    <a:pt x="1" y="136"/>
                    <a:pt x="33" y="278"/>
                  </a:cubicBezTo>
                  <a:cubicBezTo>
                    <a:pt x="60" y="420"/>
                    <a:pt x="147" y="525"/>
                    <a:pt x="298" y="525"/>
                  </a:cubicBezTo>
                  <a:cubicBezTo>
                    <a:pt x="314" y="525"/>
                    <a:pt x="330" y="524"/>
                    <a:pt x="347" y="522"/>
                  </a:cubicBezTo>
                  <a:cubicBezTo>
                    <a:pt x="481" y="499"/>
                    <a:pt x="521" y="380"/>
                    <a:pt x="505" y="246"/>
                  </a:cubicBezTo>
                  <a:cubicBezTo>
                    <a:pt x="471" y="123"/>
                    <a:pt x="413" y="1"/>
                    <a:pt x="275" y="1"/>
                  </a:cubicBezTo>
                  <a:close/>
                </a:path>
              </a:pathLst>
            </a:custGeom>
            <a:solidFill>
              <a:schemeClr val="accent5"/>
            </a:solidFill>
            <a:ln>
              <a:noFill/>
            </a:ln>
          </p:spPr>
          <p:style>
            <a:lnRef idx="0"/>
            <a:fillRef idx="0"/>
            <a:effectRef idx="0"/>
            <a:fontRef idx="minor"/>
          </p:style>
        </p:sp>
        <p:sp>
          <p:nvSpPr>
            <p:cNvPr id="1220" name="CustomShape 140"/>
            <p:cNvSpPr/>
            <p:nvPr/>
          </p:nvSpPr>
          <p:spPr>
            <a:xfrm>
              <a:off x="4341240" y="3504960"/>
              <a:ext cx="29520" cy="10440"/>
            </a:xfrm>
            <a:custGeom>
              <a:avLst/>
              <a:gdLst/>
              <a:ahLst/>
              <a:rect l="l" t="t" r="r" b="b"/>
              <a:pathLst>
                <a:path w="600" h="458">
                  <a:moveTo>
                    <a:pt x="385" y="1"/>
                  </a:moveTo>
                  <a:cubicBezTo>
                    <a:pt x="164" y="1"/>
                    <a:pt x="70" y="174"/>
                    <a:pt x="0" y="397"/>
                  </a:cubicBezTo>
                  <a:cubicBezTo>
                    <a:pt x="102" y="430"/>
                    <a:pt x="200" y="458"/>
                    <a:pt x="289" y="458"/>
                  </a:cubicBezTo>
                  <a:cubicBezTo>
                    <a:pt x="412" y="458"/>
                    <a:pt x="515" y="402"/>
                    <a:pt x="575" y="224"/>
                  </a:cubicBezTo>
                  <a:cubicBezTo>
                    <a:pt x="599" y="169"/>
                    <a:pt x="527" y="20"/>
                    <a:pt x="480" y="10"/>
                  </a:cubicBezTo>
                  <a:cubicBezTo>
                    <a:pt x="446" y="4"/>
                    <a:pt x="414" y="1"/>
                    <a:pt x="385" y="1"/>
                  </a:cubicBezTo>
                  <a:close/>
                </a:path>
              </a:pathLst>
            </a:custGeom>
            <a:solidFill>
              <a:schemeClr val="accent5"/>
            </a:solidFill>
            <a:ln>
              <a:noFill/>
            </a:ln>
          </p:spPr>
          <p:style>
            <a:lnRef idx="0"/>
            <a:fillRef idx="0"/>
            <a:effectRef idx="0"/>
            <a:fontRef idx="minor"/>
          </p:style>
        </p:sp>
        <p:sp>
          <p:nvSpPr>
            <p:cNvPr id="1221" name="CustomShape 141"/>
            <p:cNvSpPr/>
            <p:nvPr/>
          </p:nvSpPr>
          <p:spPr>
            <a:xfrm>
              <a:off x="5072040" y="3521520"/>
              <a:ext cx="27360" cy="11160"/>
            </a:xfrm>
            <a:custGeom>
              <a:avLst/>
              <a:gdLst/>
              <a:ahLst/>
              <a:rect l="l" t="t" r="r" b="b"/>
              <a:pathLst>
                <a:path w="553" h="486">
                  <a:moveTo>
                    <a:pt x="227" y="0"/>
                  </a:moveTo>
                  <a:cubicBezTo>
                    <a:pt x="101" y="0"/>
                    <a:pt x="7" y="93"/>
                    <a:pt x="0" y="224"/>
                  </a:cubicBezTo>
                  <a:cubicBezTo>
                    <a:pt x="0" y="382"/>
                    <a:pt x="135" y="477"/>
                    <a:pt x="299" y="484"/>
                  </a:cubicBezTo>
                  <a:cubicBezTo>
                    <a:pt x="310" y="485"/>
                    <a:pt x="320" y="485"/>
                    <a:pt x="330" y="485"/>
                  </a:cubicBezTo>
                  <a:cubicBezTo>
                    <a:pt x="437" y="485"/>
                    <a:pt x="530" y="447"/>
                    <a:pt x="552" y="318"/>
                  </a:cubicBezTo>
                  <a:cubicBezTo>
                    <a:pt x="552" y="146"/>
                    <a:pt x="448" y="44"/>
                    <a:pt x="307" y="12"/>
                  </a:cubicBezTo>
                  <a:cubicBezTo>
                    <a:pt x="279" y="4"/>
                    <a:pt x="252" y="0"/>
                    <a:pt x="227" y="0"/>
                  </a:cubicBezTo>
                  <a:close/>
                </a:path>
              </a:pathLst>
            </a:custGeom>
            <a:solidFill>
              <a:schemeClr val="accent5"/>
            </a:solidFill>
            <a:ln>
              <a:noFill/>
            </a:ln>
          </p:spPr>
          <p:style>
            <a:lnRef idx="0"/>
            <a:fillRef idx="0"/>
            <a:effectRef idx="0"/>
            <a:fontRef idx="minor"/>
          </p:style>
        </p:sp>
        <p:sp>
          <p:nvSpPr>
            <p:cNvPr id="1222" name="CustomShape 142"/>
            <p:cNvSpPr/>
            <p:nvPr/>
          </p:nvSpPr>
          <p:spPr>
            <a:xfrm>
              <a:off x="4080240" y="3413160"/>
              <a:ext cx="48240" cy="19800"/>
            </a:xfrm>
            <a:custGeom>
              <a:avLst/>
              <a:gdLst/>
              <a:ahLst/>
              <a:rect l="l" t="t" r="r" b="b"/>
              <a:pathLst>
                <a:path w="969" h="845">
                  <a:moveTo>
                    <a:pt x="514" y="1"/>
                  </a:moveTo>
                  <a:cubicBezTo>
                    <a:pt x="413" y="1"/>
                    <a:pt x="313" y="50"/>
                    <a:pt x="213" y="146"/>
                  </a:cubicBezTo>
                  <a:cubicBezTo>
                    <a:pt x="1" y="358"/>
                    <a:pt x="1" y="579"/>
                    <a:pt x="228" y="760"/>
                  </a:cubicBezTo>
                  <a:cubicBezTo>
                    <a:pt x="306" y="820"/>
                    <a:pt x="376" y="845"/>
                    <a:pt x="439" y="845"/>
                  </a:cubicBezTo>
                  <a:cubicBezTo>
                    <a:pt x="591" y="845"/>
                    <a:pt x="704" y="700"/>
                    <a:pt x="804" y="554"/>
                  </a:cubicBezTo>
                  <a:cubicBezTo>
                    <a:pt x="946" y="422"/>
                    <a:pt x="968" y="281"/>
                    <a:pt x="812" y="139"/>
                  </a:cubicBezTo>
                  <a:cubicBezTo>
                    <a:pt x="711" y="46"/>
                    <a:pt x="612" y="1"/>
                    <a:pt x="514" y="1"/>
                  </a:cubicBezTo>
                  <a:close/>
                </a:path>
              </a:pathLst>
            </a:custGeom>
            <a:solidFill>
              <a:schemeClr val="accent5"/>
            </a:solidFill>
            <a:ln>
              <a:noFill/>
            </a:ln>
          </p:spPr>
          <p:style>
            <a:lnRef idx="0"/>
            <a:fillRef idx="0"/>
            <a:effectRef idx="0"/>
            <a:fontRef idx="minor"/>
          </p:style>
        </p:sp>
        <p:sp>
          <p:nvSpPr>
            <p:cNvPr id="1223" name="CustomShape 143"/>
            <p:cNvSpPr/>
            <p:nvPr/>
          </p:nvSpPr>
          <p:spPr>
            <a:xfrm>
              <a:off x="3164040" y="3400200"/>
              <a:ext cx="25920" cy="10440"/>
            </a:xfrm>
            <a:custGeom>
              <a:avLst/>
              <a:gdLst/>
              <a:ahLst/>
              <a:rect l="l" t="t" r="r" b="b"/>
              <a:pathLst>
                <a:path w="528" h="458">
                  <a:moveTo>
                    <a:pt x="246" y="0"/>
                  </a:moveTo>
                  <a:cubicBezTo>
                    <a:pt x="164" y="0"/>
                    <a:pt x="95" y="44"/>
                    <a:pt x="55" y="127"/>
                  </a:cubicBezTo>
                  <a:cubicBezTo>
                    <a:pt x="0" y="268"/>
                    <a:pt x="95" y="355"/>
                    <a:pt x="197" y="418"/>
                  </a:cubicBezTo>
                  <a:cubicBezTo>
                    <a:pt x="240" y="445"/>
                    <a:pt x="278" y="458"/>
                    <a:pt x="312" y="458"/>
                  </a:cubicBezTo>
                  <a:cubicBezTo>
                    <a:pt x="384" y="458"/>
                    <a:pt x="438" y="402"/>
                    <a:pt x="480" y="316"/>
                  </a:cubicBezTo>
                  <a:cubicBezTo>
                    <a:pt x="527" y="181"/>
                    <a:pt x="472" y="79"/>
                    <a:pt x="355" y="25"/>
                  </a:cubicBezTo>
                  <a:cubicBezTo>
                    <a:pt x="318" y="8"/>
                    <a:pt x="281" y="0"/>
                    <a:pt x="246" y="0"/>
                  </a:cubicBezTo>
                  <a:close/>
                </a:path>
              </a:pathLst>
            </a:custGeom>
            <a:solidFill>
              <a:schemeClr val="accent5"/>
            </a:solidFill>
            <a:ln>
              <a:noFill/>
            </a:ln>
          </p:spPr>
          <p:style>
            <a:lnRef idx="0"/>
            <a:fillRef idx="0"/>
            <a:effectRef idx="0"/>
            <a:fontRef idx="minor"/>
          </p:style>
        </p:sp>
        <p:sp>
          <p:nvSpPr>
            <p:cNvPr id="1224" name="CustomShape 144"/>
            <p:cNvSpPr/>
            <p:nvPr/>
          </p:nvSpPr>
          <p:spPr>
            <a:xfrm>
              <a:off x="5411880" y="3664080"/>
              <a:ext cx="23400" cy="10440"/>
            </a:xfrm>
            <a:custGeom>
              <a:avLst/>
              <a:gdLst/>
              <a:ahLst/>
              <a:rect l="l" t="t" r="r" b="b"/>
              <a:pathLst>
                <a:path w="473" h="453">
                  <a:moveTo>
                    <a:pt x="278" y="1"/>
                  </a:moveTo>
                  <a:cubicBezTo>
                    <a:pt x="269" y="1"/>
                    <a:pt x="261" y="1"/>
                    <a:pt x="252" y="2"/>
                  </a:cubicBezTo>
                  <a:cubicBezTo>
                    <a:pt x="125" y="18"/>
                    <a:pt x="31" y="112"/>
                    <a:pt x="16" y="239"/>
                  </a:cubicBezTo>
                  <a:cubicBezTo>
                    <a:pt x="1" y="373"/>
                    <a:pt x="103" y="435"/>
                    <a:pt x="237" y="452"/>
                  </a:cubicBezTo>
                  <a:cubicBezTo>
                    <a:pt x="361" y="428"/>
                    <a:pt x="456" y="348"/>
                    <a:pt x="463" y="224"/>
                  </a:cubicBezTo>
                  <a:cubicBezTo>
                    <a:pt x="472" y="98"/>
                    <a:pt x="397" y="1"/>
                    <a:pt x="278" y="1"/>
                  </a:cubicBezTo>
                  <a:close/>
                </a:path>
              </a:pathLst>
            </a:custGeom>
            <a:solidFill>
              <a:schemeClr val="accent5"/>
            </a:solidFill>
            <a:ln>
              <a:noFill/>
            </a:ln>
          </p:spPr>
          <p:style>
            <a:lnRef idx="0"/>
            <a:fillRef idx="0"/>
            <a:effectRef idx="0"/>
            <a:fontRef idx="minor"/>
          </p:style>
        </p:sp>
        <p:sp>
          <p:nvSpPr>
            <p:cNvPr id="1225" name="CustomShape 145"/>
            <p:cNvSpPr/>
            <p:nvPr/>
          </p:nvSpPr>
          <p:spPr>
            <a:xfrm>
              <a:off x="3796920" y="3525480"/>
              <a:ext cx="23400" cy="10440"/>
            </a:xfrm>
            <a:custGeom>
              <a:avLst/>
              <a:gdLst/>
              <a:ahLst/>
              <a:rect l="l" t="t" r="r" b="b"/>
              <a:pathLst>
                <a:path w="473" h="455">
                  <a:moveTo>
                    <a:pt x="242" y="0"/>
                  </a:moveTo>
                  <a:cubicBezTo>
                    <a:pt x="217" y="0"/>
                    <a:pt x="188" y="4"/>
                    <a:pt x="157" y="12"/>
                  </a:cubicBezTo>
                  <a:cubicBezTo>
                    <a:pt x="70" y="37"/>
                    <a:pt x="1" y="99"/>
                    <a:pt x="16" y="201"/>
                  </a:cubicBezTo>
                  <a:cubicBezTo>
                    <a:pt x="39" y="348"/>
                    <a:pt x="122" y="455"/>
                    <a:pt x="276" y="455"/>
                  </a:cubicBezTo>
                  <a:cubicBezTo>
                    <a:pt x="281" y="455"/>
                    <a:pt x="286" y="455"/>
                    <a:pt x="292" y="455"/>
                  </a:cubicBezTo>
                  <a:cubicBezTo>
                    <a:pt x="448" y="455"/>
                    <a:pt x="458" y="328"/>
                    <a:pt x="473" y="194"/>
                  </a:cubicBezTo>
                  <a:cubicBezTo>
                    <a:pt x="428" y="83"/>
                    <a:pt x="361" y="0"/>
                    <a:pt x="242" y="0"/>
                  </a:cubicBezTo>
                  <a:close/>
                </a:path>
              </a:pathLst>
            </a:custGeom>
            <a:solidFill>
              <a:schemeClr val="accent5"/>
            </a:solidFill>
            <a:ln>
              <a:noFill/>
            </a:ln>
          </p:spPr>
          <p:style>
            <a:lnRef idx="0"/>
            <a:fillRef idx="0"/>
            <a:effectRef idx="0"/>
            <a:fontRef idx="minor"/>
          </p:style>
        </p:sp>
        <p:sp>
          <p:nvSpPr>
            <p:cNvPr id="1226" name="CustomShape 146"/>
            <p:cNvSpPr/>
            <p:nvPr/>
          </p:nvSpPr>
          <p:spPr>
            <a:xfrm>
              <a:off x="4119480" y="3520800"/>
              <a:ext cx="23040" cy="10800"/>
            </a:xfrm>
            <a:custGeom>
              <a:avLst/>
              <a:gdLst/>
              <a:ahLst/>
              <a:rect l="l" t="t" r="r" b="b"/>
              <a:pathLst>
                <a:path w="466" h="460">
                  <a:moveTo>
                    <a:pt x="241" y="1"/>
                  </a:moveTo>
                  <a:cubicBezTo>
                    <a:pt x="232" y="1"/>
                    <a:pt x="223" y="1"/>
                    <a:pt x="214" y="2"/>
                  </a:cubicBezTo>
                  <a:cubicBezTo>
                    <a:pt x="80" y="2"/>
                    <a:pt x="1" y="104"/>
                    <a:pt x="1" y="230"/>
                  </a:cubicBezTo>
                  <a:cubicBezTo>
                    <a:pt x="1" y="346"/>
                    <a:pt x="61" y="459"/>
                    <a:pt x="194" y="459"/>
                  </a:cubicBezTo>
                  <a:cubicBezTo>
                    <a:pt x="198" y="459"/>
                    <a:pt x="203" y="459"/>
                    <a:pt x="207" y="459"/>
                  </a:cubicBezTo>
                  <a:cubicBezTo>
                    <a:pt x="364" y="452"/>
                    <a:pt x="458" y="350"/>
                    <a:pt x="466" y="176"/>
                  </a:cubicBezTo>
                  <a:cubicBezTo>
                    <a:pt x="445" y="45"/>
                    <a:pt x="348" y="1"/>
                    <a:pt x="241" y="1"/>
                  </a:cubicBezTo>
                  <a:close/>
                </a:path>
              </a:pathLst>
            </a:custGeom>
            <a:solidFill>
              <a:schemeClr val="accent5"/>
            </a:solidFill>
            <a:ln>
              <a:noFill/>
            </a:ln>
          </p:spPr>
          <p:style>
            <a:lnRef idx="0"/>
            <a:fillRef idx="0"/>
            <a:effectRef idx="0"/>
            <a:fontRef idx="minor"/>
          </p:style>
        </p:sp>
        <p:sp>
          <p:nvSpPr>
            <p:cNvPr id="1227" name="CustomShape 147"/>
            <p:cNvSpPr/>
            <p:nvPr/>
          </p:nvSpPr>
          <p:spPr>
            <a:xfrm>
              <a:off x="4300560" y="3557520"/>
              <a:ext cx="24480" cy="12240"/>
            </a:xfrm>
            <a:custGeom>
              <a:avLst/>
              <a:gdLst/>
              <a:ahLst/>
              <a:rect l="l" t="t" r="r" b="b"/>
              <a:pathLst>
                <a:path w="496" h="521">
                  <a:moveTo>
                    <a:pt x="276" y="0"/>
                  </a:moveTo>
                  <a:cubicBezTo>
                    <a:pt x="110" y="0"/>
                    <a:pt x="1" y="102"/>
                    <a:pt x="8" y="274"/>
                  </a:cubicBezTo>
                  <a:cubicBezTo>
                    <a:pt x="16" y="401"/>
                    <a:pt x="95" y="511"/>
                    <a:pt x="229" y="520"/>
                  </a:cubicBezTo>
                  <a:cubicBezTo>
                    <a:pt x="394" y="520"/>
                    <a:pt x="488" y="409"/>
                    <a:pt x="496" y="244"/>
                  </a:cubicBezTo>
                  <a:cubicBezTo>
                    <a:pt x="473" y="118"/>
                    <a:pt x="401" y="8"/>
                    <a:pt x="276" y="0"/>
                  </a:cubicBezTo>
                  <a:close/>
                </a:path>
              </a:pathLst>
            </a:custGeom>
            <a:solidFill>
              <a:schemeClr val="accent5"/>
            </a:solidFill>
            <a:ln>
              <a:noFill/>
            </a:ln>
          </p:spPr>
          <p:style>
            <a:lnRef idx="0"/>
            <a:fillRef idx="0"/>
            <a:effectRef idx="0"/>
            <a:fontRef idx="minor"/>
          </p:style>
        </p:sp>
        <p:sp>
          <p:nvSpPr>
            <p:cNvPr id="1228" name="CustomShape 148"/>
            <p:cNvSpPr/>
            <p:nvPr/>
          </p:nvSpPr>
          <p:spPr>
            <a:xfrm>
              <a:off x="4698000" y="3598560"/>
              <a:ext cx="24840" cy="10080"/>
            </a:xfrm>
            <a:custGeom>
              <a:avLst/>
              <a:gdLst/>
              <a:ahLst/>
              <a:rect l="l" t="t" r="r" b="b"/>
              <a:pathLst>
                <a:path w="504" h="442">
                  <a:moveTo>
                    <a:pt x="266" y="0"/>
                  </a:moveTo>
                  <a:cubicBezTo>
                    <a:pt x="244" y="0"/>
                    <a:pt x="221" y="3"/>
                    <a:pt x="197" y="8"/>
                  </a:cubicBezTo>
                  <a:cubicBezTo>
                    <a:pt x="55" y="33"/>
                    <a:pt x="0" y="127"/>
                    <a:pt x="55" y="261"/>
                  </a:cubicBezTo>
                  <a:cubicBezTo>
                    <a:pt x="107" y="372"/>
                    <a:pt x="187" y="442"/>
                    <a:pt x="308" y="442"/>
                  </a:cubicBezTo>
                  <a:cubicBezTo>
                    <a:pt x="315" y="442"/>
                    <a:pt x="323" y="441"/>
                    <a:pt x="331" y="441"/>
                  </a:cubicBezTo>
                  <a:cubicBezTo>
                    <a:pt x="480" y="403"/>
                    <a:pt x="503" y="292"/>
                    <a:pt x="473" y="167"/>
                  </a:cubicBezTo>
                  <a:cubicBezTo>
                    <a:pt x="440" y="57"/>
                    <a:pt x="366" y="0"/>
                    <a:pt x="266" y="0"/>
                  </a:cubicBezTo>
                  <a:close/>
                </a:path>
              </a:pathLst>
            </a:custGeom>
            <a:solidFill>
              <a:schemeClr val="accent5"/>
            </a:solidFill>
            <a:ln>
              <a:noFill/>
            </a:ln>
          </p:spPr>
          <p:style>
            <a:lnRef idx="0"/>
            <a:fillRef idx="0"/>
            <a:effectRef idx="0"/>
            <a:fontRef idx="minor"/>
          </p:style>
        </p:sp>
        <p:sp>
          <p:nvSpPr>
            <p:cNvPr id="1229" name="CustomShape 149"/>
            <p:cNvSpPr/>
            <p:nvPr/>
          </p:nvSpPr>
          <p:spPr>
            <a:xfrm>
              <a:off x="4726440" y="3647160"/>
              <a:ext cx="23400" cy="10080"/>
            </a:xfrm>
            <a:custGeom>
              <a:avLst/>
              <a:gdLst/>
              <a:ahLst/>
              <a:rect l="l" t="t" r="r" b="b"/>
              <a:pathLst>
                <a:path w="473" h="443">
                  <a:moveTo>
                    <a:pt x="277" y="1"/>
                  </a:moveTo>
                  <a:cubicBezTo>
                    <a:pt x="271" y="1"/>
                    <a:pt x="265" y="1"/>
                    <a:pt x="259" y="1"/>
                  </a:cubicBezTo>
                  <a:cubicBezTo>
                    <a:pt x="117" y="33"/>
                    <a:pt x="0" y="111"/>
                    <a:pt x="15" y="292"/>
                  </a:cubicBezTo>
                  <a:cubicBezTo>
                    <a:pt x="23" y="382"/>
                    <a:pt x="87" y="442"/>
                    <a:pt x="180" y="442"/>
                  </a:cubicBezTo>
                  <a:cubicBezTo>
                    <a:pt x="186" y="442"/>
                    <a:pt x="191" y="442"/>
                    <a:pt x="197" y="442"/>
                  </a:cubicBezTo>
                  <a:cubicBezTo>
                    <a:pt x="371" y="434"/>
                    <a:pt x="473" y="340"/>
                    <a:pt x="448" y="158"/>
                  </a:cubicBezTo>
                  <a:cubicBezTo>
                    <a:pt x="434" y="68"/>
                    <a:pt x="390" y="1"/>
                    <a:pt x="277" y="1"/>
                  </a:cubicBezTo>
                  <a:close/>
                </a:path>
              </a:pathLst>
            </a:custGeom>
            <a:solidFill>
              <a:schemeClr val="accent5"/>
            </a:solidFill>
            <a:ln>
              <a:noFill/>
            </a:ln>
          </p:spPr>
          <p:style>
            <a:lnRef idx="0"/>
            <a:fillRef idx="0"/>
            <a:effectRef idx="0"/>
            <a:fontRef idx="minor"/>
          </p:style>
        </p:sp>
        <p:sp>
          <p:nvSpPr>
            <p:cNvPr id="1230" name="CustomShape 150"/>
            <p:cNvSpPr/>
            <p:nvPr/>
          </p:nvSpPr>
          <p:spPr>
            <a:xfrm>
              <a:off x="3102480" y="3305160"/>
              <a:ext cx="28800" cy="8640"/>
            </a:xfrm>
            <a:custGeom>
              <a:avLst/>
              <a:gdLst/>
              <a:ahLst/>
              <a:rect l="l" t="t" r="r" b="b"/>
              <a:pathLst>
                <a:path w="585" h="375">
                  <a:moveTo>
                    <a:pt x="273" y="0"/>
                  </a:moveTo>
                  <a:cubicBezTo>
                    <a:pt x="178" y="0"/>
                    <a:pt x="86" y="33"/>
                    <a:pt x="56" y="118"/>
                  </a:cubicBezTo>
                  <a:cubicBezTo>
                    <a:pt x="1" y="237"/>
                    <a:pt x="80" y="339"/>
                    <a:pt x="214" y="363"/>
                  </a:cubicBezTo>
                  <a:cubicBezTo>
                    <a:pt x="257" y="370"/>
                    <a:pt x="299" y="375"/>
                    <a:pt x="338" y="375"/>
                  </a:cubicBezTo>
                  <a:cubicBezTo>
                    <a:pt x="438" y="375"/>
                    <a:pt x="525" y="342"/>
                    <a:pt x="575" y="212"/>
                  </a:cubicBezTo>
                  <a:cubicBezTo>
                    <a:pt x="585" y="63"/>
                    <a:pt x="466" y="33"/>
                    <a:pt x="356" y="8"/>
                  </a:cubicBezTo>
                  <a:cubicBezTo>
                    <a:pt x="329" y="3"/>
                    <a:pt x="301" y="0"/>
                    <a:pt x="273" y="0"/>
                  </a:cubicBezTo>
                  <a:close/>
                </a:path>
              </a:pathLst>
            </a:custGeom>
            <a:solidFill>
              <a:schemeClr val="accent5"/>
            </a:solidFill>
            <a:ln>
              <a:noFill/>
            </a:ln>
          </p:spPr>
          <p:style>
            <a:lnRef idx="0"/>
            <a:fillRef idx="0"/>
            <a:effectRef idx="0"/>
            <a:fontRef idx="minor"/>
          </p:style>
        </p:sp>
        <p:sp>
          <p:nvSpPr>
            <p:cNvPr id="1231" name="CustomShape 151"/>
            <p:cNvSpPr/>
            <p:nvPr/>
          </p:nvSpPr>
          <p:spPr>
            <a:xfrm>
              <a:off x="4457520" y="3491640"/>
              <a:ext cx="25920" cy="10440"/>
            </a:xfrm>
            <a:custGeom>
              <a:avLst/>
              <a:gdLst/>
              <a:ahLst/>
              <a:rect l="l" t="t" r="r" b="b"/>
              <a:pathLst>
                <a:path w="526" h="452">
                  <a:moveTo>
                    <a:pt x="256" y="0"/>
                  </a:moveTo>
                  <a:cubicBezTo>
                    <a:pt x="108" y="0"/>
                    <a:pt x="1" y="94"/>
                    <a:pt x="30" y="262"/>
                  </a:cubicBezTo>
                  <a:cubicBezTo>
                    <a:pt x="45" y="381"/>
                    <a:pt x="145" y="452"/>
                    <a:pt x="257" y="452"/>
                  </a:cubicBezTo>
                  <a:cubicBezTo>
                    <a:pt x="263" y="452"/>
                    <a:pt x="268" y="452"/>
                    <a:pt x="274" y="451"/>
                  </a:cubicBezTo>
                  <a:cubicBezTo>
                    <a:pt x="423" y="427"/>
                    <a:pt x="525" y="349"/>
                    <a:pt x="525" y="223"/>
                  </a:cubicBezTo>
                  <a:cubicBezTo>
                    <a:pt x="525" y="96"/>
                    <a:pt x="423" y="9"/>
                    <a:pt x="289" y="2"/>
                  </a:cubicBezTo>
                  <a:cubicBezTo>
                    <a:pt x="278" y="1"/>
                    <a:pt x="267" y="0"/>
                    <a:pt x="256" y="0"/>
                  </a:cubicBezTo>
                  <a:close/>
                </a:path>
              </a:pathLst>
            </a:custGeom>
            <a:solidFill>
              <a:schemeClr val="accent5"/>
            </a:solidFill>
            <a:ln>
              <a:noFill/>
            </a:ln>
          </p:spPr>
          <p:style>
            <a:lnRef idx="0"/>
            <a:fillRef idx="0"/>
            <a:effectRef idx="0"/>
            <a:fontRef idx="minor"/>
          </p:style>
        </p:sp>
        <p:sp>
          <p:nvSpPr>
            <p:cNvPr id="1232" name="CustomShape 152"/>
            <p:cNvSpPr/>
            <p:nvPr/>
          </p:nvSpPr>
          <p:spPr>
            <a:xfrm>
              <a:off x="3898800" y="3628800"/>
              <a:ext cx="25200" cy="10440"/>
            </a:xfrm>
            <a:custGeom>
              <a:avLst/>
              <a:gdLst/>
              <a:ahLst/>
              <a:rect l="l" t="t" r="r" b="b"/>
              <a:pathLst>
                <a:path w="513" h="453">
                  <a:moveTo>
                    <a:pt x="241" y="1"/>
                  </a:moveTo>
                  <a:cubicBezTo>
                    <a:pt x="102" y="1"/>
                    <a:pt x="1" y="93"/>
                    <a:pt x="1" y="248"/>
                  </a:cubicBezTo>
                  <a:cubicBezTo>
                    <a:pt x="1" y="382"/>
                    <a:pt x="127" y="437"/>
                    <a:pt x="260" y="452"/>
                  </a:cubicBezTo>
                  <a:cubicBezTo>
                    <a:pt x="379" y="437"/>
                    <a:pt x="488" y="382"/>
                    <a:pt x="505" y="248"/>
                  </a:cubicBezTo>
                  <a:cubicBezTo>
                    <a:pt x="513" y="114"/>
                    <a:pt x="418" y="20"/>
                    <a:pt x="292" y="5"/>
                  </a:cubicBezTo>
                  <a:cubicBezTo>
                    <a:pt x="274" y="2"/>
                    <a:pt x="258" y="1"/>
                    <a:pt x="241" y="1"/>
                  </a:cubicBezTo>
                  <a:close/>
                </a:path>
              </a:pathLst>
            </a:custGeom>
            <a:solidFill>
              <a:schemeClr val="accent5"/>
            </a:solidFill>
            <a:ln>
              <a:noFill/>
            </a:ln>
          </p:spPr>
          <p:style>
            <a:lnRef idx="0"/>
            <a:fillRef idx="0"/>
            <a:effectRef idx="0"/>
            <a:fontRef idx="minor"/>
          </p:style>
        </p:sp>
        <p:sp>
          <p:nvSpPr>
            <p:cNvPr id="1233" name="CustomShape 153"/>
            <p:cNvSpPr/>
            <p:nvPr/>
          </p:nvSpPr>
          <p:spPr>
            <a:xfrm>
              <a:off x="2734200" y="3400920"/>
              <a:ext cx="26640" cy="10800"/>
            </a:xfrm>
            <a:custGeom>
              <a:avLst/>
              <a:gdLst/>
              <a:ahLst/>
              <a:rect l="l" t="t" r="r" b="b"/>
              <a:pathLst>
                <a:path w="536" h="470">
                  <a:moveTo>
                    <a:pt x="275" y="1"/>
                  </a:moveTo>
                  <a:cubicBezTo>
                    <a:pt x="260" y="1"/>
                    <a:pt x="244" y="2"/>
                    <a:pt x="228" y="5"/>
                  </a:cubicBezTo>
                  <a:cubicBezTo>
                    <a:pt x="110" y="20"/>
                    <a:pt x="1" y="114"/>
                    <a:pt x="8" y="233"/>
                  </a:cubicBezTo>
                  <a:cubicBezTo>
                    <a:pt x="23" y="384"/>
                    <a:pt x="133" y="470"/>
                    <a:pt x="274" y="470"/>
                  </a:cubicBezTo>
                  <a:cubicBezTo>
                    <a:pt x="280" y="470"/>
                    <a:pt x="286" y="470"/>
                    <a:pt x="292" y="469"/>
                  </a:cubicBezTo>
                  <a:cubicBezTo>
                    <a:pt x="426" y="437"/>
                    <a:pt x="536" y="350"/>
                    <a:pt x="520" y="241"/>
                  </a:cubicBezTo>
                  <a:cubicBezTo>
                    <a:pt x="512" y="99"/>
                    <a:pt x="416" y="1"/>
                    <a:pt x="275" y="1"/>
                  </a:cubicBezTo>
                  <a:close/>
                </a:path>
              </a:pathLst>
            </a:custGeom>
            <a:solidFill>
              <a:schemeClr val="accent5"/>
            </a:solidFill>
            <a:ln>
              <a:noFill/>
            </a:ln>
          </p:spPr>
          <p:style>
            <a:lnRef idx="0"/>
            <a:fillRef idx="0"/>
            <a:effectRef idx="0"/>
            <a:fontRef idx="minor"/>
          </p:style>
        </p:sp>
        <p:sp>
          <p:nvSpPr>
            <p:cNvPr id="1234" name="CustomShape 154"/>
            <p:cNvSpPr/>
            <p:nvPr/>
          </p:nvSpPr>
          <p:spPr>
            <a:xfrm>
              <a:off x="2811960" y="3490920"/>
              <a:ext cx="23400" cy="10080"/>
            </a:xfrm>
            <a:custGeom>
              <a:avLst/>
              <a:gdLst/>
              <a:ahLst/>
              <a:rect l="l" t="t" r="r" b="b"/>
              <a:pathLst>
                <a:path w="473" h="442">
                  <a:moveTo>
                    <a:pt x="238" y="0"/>
                  </a:moveTo>
                  <a:cubicBezTo>
                    <a:pt x="122" y="0"/>
                    <a:pt x="24" y="57"/>
                    <a:pt x="10" y="190"/>
                  </a:cubicBezTo>
                  <a:cubicBezTo>
                    <a:pt x="0" y="315"/>
                    <a:pt x="25" y="434"/>
                    <a:pt x="189" y="441"/>
                  </a:cubicBezTo>
                  <a:cubicBezTo>
                    <a:pt x="316" y="426"/>
                    <a:pt x="418" y="362"/>
                    <a:pt x="450" y="237"/>
                  </a:cubicBezTo>
                  <a:cubicBezTo>
                    <a:pt x="473" y="103"/>
                    <a:pt x="410" y="1"/>
                    <a:pt x="261" y="1"/>
                  </a:cubicBezTo>
                  <a:cubicBezTo>
                    <a:pt x="253" y="1"/>
                    <a:pt x="246" y="0"/>
                    <a:pt x="238" y="0"/>
                  </a:cubicBezTo>
                  <a:close/>
                </a:path>
              </a:pathLst>
            </a:custGeom>
            <a:solidFill>
              <a:schemeClr val="accent5"/>
            </a:solidFill>
            <a:ln>
              <a:noFill/>
            </a:ln>
          </p:spPr>
          <p:style>
            <a:lnRef idx="0"/>
            <a:fillRef idx="0"/>
            <a:effectRef idx="0"/>
            <a:fontRef idx="minor"/>
          </p:style>
        </p:sp>
        <p:sp>
          <p:nvSpPr>
            <p:cNvPr id="1235" name="CustomShape 155"/>
            <p:cNvSpPr/>
            <p:nvPr/>
          </p:nvSpPr>
          <p:spPr>
            <a:xfrm>
              <a:off x="2775960" y="3039120"/>
              <a:ext cx="21960" cy="10080"/>
            </a:xfrm>
            <a:custGeom>
              <a:avLst/>
              <a:gdLst/>
              <a:ahLst/>
              <a:rect l="l" t="t" r="r" b="b"/>
              <a:pathLst>
                <a:path w="443" h="441">
                  <a:moveTo>
                    <a:pt x="229" y="0"/>
                  </a:moveTo>
                  <a:cubicBezTo>
                    <a:pt x="219" y="0"/>
                    <a:pt x="208" y="0"/>
                    <a:pt x="197" y="1"/>
                  </a:cubicBezTo>
                  <a:cubicBezTo>
                    <a:pt x="55" y="11"/>
                    <a:pt x="0" y="120"/>
                    <a:pt x="0" y="247"/>
                  </a:cubicBezTo>
                  <a:cubicBezTo>
                    <a:pt x="0" y="376"/>
                    <a:pt x="77" y="440"/>
                    <a:pt x="185" y="440"/>
                  </a:cubicBezTo>
                  <a:cubicBezTo>
                    <a:pt x="201" y="440"/>
                    <a:pt x="218" y="439"/>
                    <a:pt x="236" y="436"/>
                  </a:cubicBezTo>
                  <a:cubicBezTo>
                    <a:pt x="363" y="411"/>
                    <a:pt x="425" y="309"/>
                    <a:pt x="442" y="182"/>
                  </a:cubicBezTo>
                  <a:cubicBezTo>
                    <a:pt x="434" y="39"/>
                    <a:pt x="342" y="0"/>
                    <a:pt x="229" y="0"/>
                  </a:cubicBezTo>
                  <a:close/>
                </a:path>
              </a:pathLst>
            </a:custGeom>
            <a:solidFill>
              <a:schemeClr val="accent5"/>
            </a:solidFill>
            <a:ln>
              <a:noFill/>
            </a:ln>
          </p:spPr>
          <p:style>
            <a:lnRef idx="0"/>
            <a:fillRef idx="0"/>
            <a:effectRef idx="0"/>
            <a:fontRef idx="minor"/>
          </p:style>
        </p:sp>
        <p:sp>
          <p:nvSpPr>
            <p:cNvPr id="1236" name="CustomShape 156"/>
            <p:cNvSpPr/>
            <p:nvPr/>
          </p:nvSpPr>
          <p:spPr>
            <a:xfrm>
              <a:off x="5401080" y="3477960"/>
              <a:ext cx="24840" cy="10440"/>
            </a:xfrm>
            <a:custGeom>
              <a:avLst/>
              <a:gdLst/>
              <a:ahLst/>
              <a:rect l="l" t="t" r="r" b="b"/>
              <a:pathLst>
                <a:path w="505" h="451">
                  <a:moveTo>
                    <a:pt x="273" y="0"/>
                  </a:moveTo>
                  <a:cubicBezTo>
                    <a:pt x="244" y="0"/>
                    <a:pt x="213" y="5"/>
                    <a:pt x="182" y="15"/>
                  </a:cubicBezTo>
                  <a:cubicBezTo>
                    <a:pt x="55" y="48"/>
                    <a:pt x="0" y="142"/>
                    <a:pt x="16" y="269"/>
                  </a:cubicBezTo>
                  <a:cubicBezTo>
                    <a:pt x="23" y="401"/>
                    <a:pt x="105" y="451"/>
                    <a:pt x="225" y="451"/>
                  </a:cubicBezTo>
                  <a:cubicBezTo>
                    <a:pt x="234" y="451"/>
                    <a:pt x="243" y="450"/>
                    <a:pt x="252" y="450"/>
                  </a:cubicBezTo>
                  <a:cubicBezTo>
                    <a:pt x="378" y="386"/>
                    <a:pt x="505" y="308"/>
                    <a:pt x="458" y="134"/>
                  </a:cubicBezTo>
                  <a:cubicBezTo>
                    <a:pt x="428" y="41"/>
                    <a:pt x="356" y="0"/>
                    <a:pt x="273" y="0"/>
                  </a:cubicBezTo>
                  <a:close/>
                </a:path>
              </a:pathLst>
            </a:custGeom>
            <a:solidFill>
              <a:schemeClr val="accent5"/>
            </a:solidFill>
            <a:ln>
              <a:noFill/>
            </a:ln>
          </p:spPr>
          <p:style>
            <a:lnRef idx="0"/>
            <a:fillRef idx="0"/>
            <a:effectRef idx="0"/>
            <a:fontRef idx="minor"/>
          </p:style>
        </p:sp>
        <p:sp>
          <p:nvSpPr>
            <p:cNvPr id="1237" name="CustomShape 157"/>
            <p:cNvSpPr/>
            <p:nvPr/>
          </p:nvSpPr>
          <p:spPr>
            <a:xfrm>
              <a:off x="4183200" y="3616920"/>
              <a:ext cx="23040" cy="10080"/>
            </a:xfrm>
            <a:custGeom>
              <a:avLst/>
              <a:gdLst/>
              <a:ahLst/>
              <a:rect l="l" t="t" r="r" b="b"/>
              <a:pathLst>
                <a:path w="466" h="443">
                  <a:moveTo>
                    <a:pt x="190" y="0"/>
                  </a:moveTo>
                  <a:cubicBezTo>
                    <a:pt x="25" y="8"/>
                    <a:pt x="1" y="127"/>
                    <a:pt x="8" y="253"/>
                  </a:cubicBezTo>
                  <a:cubicBezTo>
                    <a:pt x="15" y="386"/>
                    <a:pt x="114" y="443"/>
                    <a:pt x="230" y="443"/>
                  </a:cubicBezTo>
                  <a:cubicBezTo>
                    <a:pt x="237" y="443"/>
                    <a:pt x="245" y="443"/>
                    <a:pt x="252" y="442"/>
                  </a:cubicBezTo>
                  <a:cubicBezTo>
                    <a:pt x="394" y="442"/>
                    <a:pt x="466" y="338"/>
                    <a:pt x="441" y="206"/>
                  </a:cubicBezTo>
                  <a:cubicBezTo>
                    <a:pt x="418" y="79"/>
                    <a:pt x="316" y="17"/>
                    <a:pt x="190" y="0"/>
                  </a:cubicBezTo>
                  <a:close/>
                </a:path>
              </a:pathLst>
            </a:custGeom>
            <a:solidFill>
              <a:schemeClr val="accent5"/>
            </a:solidFill>
            <a:ln>
              <a:noFill/>
            </a:ln>
          </p:spPr>
          <p:style>
            <a:lnRef idx="0"/>
            <a:fillRef idx="0"/>
            <a:effectRef idx="0"/>
            <a:fontRef idx="minor"/>
          </p:style>
        </p:sp>
        <p:sp>
          <p:nvSpPr>
            <p:cNvPr id="1238" name="CustomShape 158"/>
            <p:cNvSpPr/>
            <p:nvPr/>
          </p:nvSpPr>
          <p:spPr>
            <a:xfrm>
              <a:off x="4857840" y="3564720"/>
              <a:ext cx="57600" cy="28080"/>
            </a:xfrm>
            <a:custGeom>
              <a:avLst/>
              <a:gdLst/>
              <a:ahLst/>
              <a:rect l="l" t="t" r="r" b="b"/>
              <a:pathLst>
                <a:path w="1161" h="1191">
                  <a:moveTo>
                    <a:pt x="670" y="1"/>
                  </a:moveTo>
                  <a:cubicBezTo>
                    <a:pt x="534" y="1"/>
                    <a:pt x="459" y="171"/>
                    <a:pt x="405" y="317"/>
                  </a:cubicBezTo>
                  <a:cubicBezTo>
                    <a:pt x="380" y="372"/>
                    <a:pt x="390" y="427"/>
                    <a:pt x="380" y="481"/>
                  </a:cubicBezTo>
                  <a:cubicBezTo>
                    <a:pt x="326" y="546"/>
                    <a:pt x="263" y="608"/>
                    <a:pt x="201" y="663"/>
                  </a:cubicBezTo>
                  <a:cubicBezTo>
                    <a:pt x="0" y="1046"/>
                    <a:pt x="153" y="1190"/>
                    <a:pt x="525" y="1190"/>
                  </a:cubicBezTo>
                  <a:cubicBezTo>
                    <a:pt x="535" y="1190"/>
                    <a:pt x="544" y="1190"/>
                    <a:pt x="554" y="1190"/>
                  </a:cubicBezTo>
                  <a:cubicBezTo>
                    <a:pt x="1136" y="1150"/>
                    <a:pt x="1161" y="1120"/>
                    <a:pt x="925" y="670"/>
                  </a:cubicBezTo>
                  <a:cubicBezTo>
                    <a:pt x="862" y="608"/>
                    <a:pt x="798" y="553"/>
                    <a:pt x="743" y="489"/>
                  </a:cubicBezTo>
                  <a:cubicBezTo>
                    <a:pt x="783" y="340"/>
                    <a:pt x="995" y="168"/>
                    <a:pt x="806" y="49"/>
                  </a:cubicBezTo>
                  <a:cubicBezTo>
                    <a:pt x="754" y="15"/>
                    <a:pt x="710" y="1"/>
                    <a:pt x="670" y="1"/>
                  </a:cubicBezTo>
                  <a:close/>
                </a:path>
              </a:pathLst>
            </a:custGeom>
            <a:solidFill>
              <a:schemeClr val="accent5"/>
            </a:solidFill>
            <a:ln>
              <a:noFill/>
            </a:ln>
          </p:spPr>
          <p:style>
            <a:lnRef idx="0"/>
            <a:fillRef idx="0"/>
            <a:effectRef idx="0"/>
            <a:fontRef idx="minor"/>
          </p:style>
        </p:sp>
        <p:sp>
          <p:nvSpPr>
            <p:cNvPr id="1239" name="CustomShape 159"/>
            <p:cNvSpPr/>
            <p:nvPr/>
          </p:nvSpPr>
          <p:spPr>
            <a:xfrm>
              <a:off x="4410000" y="3641760"/>
              <a:ext cx="22680" cy="9000"/>
            </a:xfrm>
            <a:custGeom>
              <a:avLst/>
              <a:gdLst/>
              <a:ahLst/>
              <a:rect l="l" t="t" r="r" b="b"/>
              <a:pathLst>
                <a:path w="458" h="396">
                  <a:moveTo>
                    <a:pt x="244" y="1"/>
                  </a:moveTo>
                  <a:cubicBezTo>
                    <a:pt x="110" y="1"/>
                    <a:pt x="1" y="48"/>
                    <a:pt x="8" y="190"/>
                  </a:cubicBezTo>
                  <a:cubicBezTo>
                    <a:pt x="15" y="300"/>
                    <a:pt x="97" y="396"/>
                    <a:pt x="209" y="396"/>
                  </a:cubicBezTo>
                  <a:cubicBezTo>
                    <a:pt x="218" y="396"/>
                    <a:pt x="227" y="395"/>
                    <a:pt x="237" y="394"/>
                  </a:cubicBezTo>
                  <a:cubicBezTo>
                    <a:pt x="299" y="386"/>
                    <a:pt x="386" y="299"/>
                    <a:pt x="411" y="237"/>
                  </a:cubicBezTo>
                  <a:cubicBezTo>
                    <a:pt x="458" y="103"/>
                    <a:pt x="386" y="16"/>
                    <a:pt x="244" y="1"/>
                  </a:cubicBezTo>
                  <a:close/>
                </a:path>
              </a:pathLst>
            </a:custGeom>
            <a:solidFill>
              <a:schemeClr val="accent5"/>
            </a:solidFill>
            <a:ln>
              <a:noFill/>
            </a:ln>
          </p:spPr>
          <p:style>
            <a:lnRef idx="0"/>
            <a:fillRef idx="0"/>
            <a:effectRef idx="0"/>
            <a:fontRef idx="minor"/>
          </p:style>
        </p:sp>
        <p:sp>
          <p:nvSpPr>
            <p:cNvPr id="1240" name="CustomShape 160"/>
            <p:cNvSpPr/>
            <p:nvPr/>
          </p:nvSpPr>
          <p:spPr>
            <a:xfrm>
              <a:off x="5946840" y="3414240"/>
              <a:ext cx="20160" cy="9720"/>
            </a:xfrm>
            <a:custGeom>
              <a:avLst/>
              <a:gdLst/>
              <a:ahLst/>
              <a:rect l="l" t="t" r="r" b="b"/>
              <a:pathLst>
                <a:path w="409" h="426">
                  <a:moveTo>
                    <a:pt x="249" y="1"/>
                  </a:moveTo>
                  <a:cubicBezTo>
                    <a:pt x="222" y="1"/>
                    <a:pt x="191" y="8"/>
                    <a:pt x="158" y="24"/>
                  </a:cubicBezTo>
                  <a:cubicBezTo>
                    <a:pt x="88" y="63"/>
                    <a:pt x="1" y="150"/>
                    <a:pt x="1" y="213"/>
                  </a:cubicBezTo>
                  <a:cubicBezTo>
                    <a:pt x="1" y="339"/>
                    <a:pt x="103" y="426"/>
                    <a:pt x="237" y="426"/>
                  </a:cubicBezTo>
                  <a:cubicBezTo>
                    <a:pt x="386" y="418"/>
                    <a:pt x="409" y="299"/>
                    <a:pt x="409" y="173"/>
                  </a:cubicBezTo>
                  <a:cubicBezTo>
                    <a:pt x="386" y="67"/>
                    <a:pt x="332" y="1"/>
                    <a:pt x="249" y="1"/>
                  </a:cubicBezTo>
                  <a:close/>
                </a:path>
              </a:pathLst>
            </a:custGeom>
            <a:solidFill>
              <a:schemeClr val="accent5"/>
            </a:solidFill>
            <a:ln>
              <a:noFill/>
            </a:ln>
          </p:spPr>
          <p:style>
            <a:lnRef idx="0"/>
            <a:fillRef idx="0"/>
            <a:effectRef idx="0"/>
            <a:fontRef idx="minor"/>
          </p:style>
        </p:sp>
        <p:sp>
          <p:nvSpPr>
            <p:cNvPr id="1241" name="CustomShape 161"/>
            <p:cNvSpPr/>
            <p:nvPr/>
          </p:nvSpPr>
          <p:spPr>
            <a:xfrm>
              <a:off x="3562560" y="3514320"/>
              <a:ext cx="20880" cy="9360"/>
            </a:xfrm>
            <a:custGeom>
              <a:avLst/>
              <a:gdLst/>
              <a:ahLst/>
              <a:rect l="l" t="t" r="r" b="b"/>
              <a:pathLst>
                <a:path w="426" h="408">
                  <a:moveTo>
                    <a:pt x="212" y="1"/>
                  </a:moveTo>
                  <a:cubicBezTo>
                    <a:pt x="95" y="1"/>
                    <a:pt x="16" y="105"/>
                    <a:pt x="8" y="237"/>
                  </a:cubicBezTo>
                  <a:cubicBezTo>
                    <a:pt x="0" y="341"/>
                    <a:pt x="78" y="396"/>
                    <a:pt x="165" y="403"/>
                  </a:cubicBezTo>
                  <a:cubicBezTo>
                    <a:pt x="186" y="406"/>
                    <a:pt x="206" y="407"/>
                    <a:pt x="226" y="407"/>
                  </a:cubicBezTo>
                  <a:cubicBezTo>
                    <a:pt x="325" y="407"/>
                    <a:pt x="405" y="370"/>
                    <a:pt x="426" y="237"/>
                  </a:cubicBezTo>
                  <a:cubicBezTo>
                    <a:pt x="409" y="112"/>
                    <a:pt x="339" y="10"/>
                    <a:pt x="212" y="1"/>
                  </a:cubicBezTo>
                  <a:close/>
                </a:path>
              </a:pathLst>
            </a:custGeom>
            <a:solidFill>
              <a:schemeClr val="accent5"/>
            </a:solidFill>
            <a:ln>
              <a:noFill/>
            </a:ln>
          </p:spPr>
          <p:style>
            <a:lnRef idx="0"/>
            <a:fillRef idx="0"/>
            <a:effectRef idx="0"/>
            <a:fontRef idx="minor"/>
          </p:style>
        </p:sp>
        <p:sp>
          <p:nvSpPr>
            <p:cNvPr id="1242" name="CustomShape 162"/>
            <p:cNvSpPr/>
            <p:nvPr/>
          </p:nvSpPr>
          <p:spPr>
            <a:xfrm>
              <a:off x="4638600" y="3591000"/>
              <a:ext cx="20880" cy="9720"/>
            </a:xfrm>
            <a:custGeom>
              <a:avLst/>
              <a:gdLst/>
              <a:ahLst/>
              <a:rect l="l" t="t" r="r" b="b"/>
              <a:pathLst>
                <a:path w="427" h="422">
                  <a:moveTo>
                    <a:pt x="253" y="1"/>
                  </a:moveTo>
                  <a:cubicBezTo>
                    <a:pt x="233" y="1"/>
                    <a:pt x="212" y="4"/>
                    <a:pt x="190" y="10"/>
                  </a:cubicBezTo>
                  <a:cubicBezTo>
                    <a:pt x="118" y="35"/>
                    <a:pt x="24" y="122"/>
                    <a:pt x="16" y="192"/>
                  </a:cubicBezTo>
                  <a:cubicBezTo>
                    <a:pt x="1" y="318"/>
                    <a:pt x="103" y="413"/>
                    <a:pt x="228" y="420"/>
                  </a:cubicBezTo>
                  <a:cubicBezTo>
                    <a:pt x="236" y="421"/>
                    <a:pt x="244" y="421"/>
                    <a:pt x="252" y="421"/>
                  </a:cubicBezTo>
                  <a:cubicBezTo>
                    <a:pt x="375" y="421"/>
                    <a:pt x="417" y="311"/>
                    <a:pt x="426" y="192"/>
                  </a:cubicBezTo>
                  <a:cubicBezTo>
                    <a:pt x="406" y="74"/>
                    <a:pt x="348" y="1"/>
                    <a:pt x="253" y="1"/>
                  </a:cubicBezTo>
                  <a:close/>
                </a:path>
              </a:pathLst>
            </a:custGeom>
            <a:solidFill>
              <a:schemeClr val="accent5"/>
            </a:solidFill>
            <a:ln>
              <a:noFill/>
            </a:ln>
          </p:spPr>
          <p:style>
            <a:lnRef idx="0"/>
            <a:fillRef idx="0"/>
            <a:effectRef idx="0"/>
            <a:fontRef idx="minor"/>
          </p:style>
        </p:sp>
        <p:sp>
          <p:nvSpPr>
            <p:cNvPr id="1243" name="CustomShape 163"/>
            <p:cNvSpPr/>
            <p:nvPr/>
          </p:nvSpPr>
          <p:spPr>
            <a:xfrm>
              <a:off x="6211440" y="3728520"/>
              <a:ext cx="21600" cy="9720"/>
            </a:xfrm>
            <a:custGeom>
              <a:avLst/>
              <a:gdLst/>
              <a:ahLst/>
              <a:rect l="l" t="t" r="r" b="b"/>
              <a:pathLst>
                <a:path w="441" h="427">
                  <a:moveTo>
                    <a:pt x="214" y="0"/>
                  </a:moveTo>
                  <a:cubicBezTo>
                    <a:pt x="135" y="0"/>
                    <a:pt x="75" y="52"/>
                    <a:pt x="48" y="130"/>
                  </a:cubicBezTo>
                  <a:cubicBezTo>
                    <a:pt x="1" y="254"/>
                    <a:pt x="31" y="373"/>
                    <a:pt x="165" y="413"/>
                  </a:cubicBezTo>
                  <a:cubicBezTo>
                    <a:pt x="191" y="422"/>
                    <a:pt x="214" y="426"/>
                    <a:pt x="236" y="426"/>
                  </a:cubicBezTo>
                  <a:cubicBezTo>
                    <a:pt x="331" y="426"/>
                    <a:pt x="395" y="351"/>
                    <a:pt x="433" y="254"/>
                  </a:cubicBezTo>
                  <a:cubicBezTo>
                    <a:pt x="441" y="122"/>
                    <a:pt x="379" y="28"/>
                    <a:pt x="245" y="3"/>
                  </a:cubicBezTo>
                  <a:cubicBezTo>
                    <a:pt x="234" y="1"/>
                    <a:pt x="224" y="0"/>
                    <a:pt x="214" y="0"/>
                  </a:cubicBezTo>
                  <a:close/>
                </a:path>
              </a:pathLst>
            </a:custGeom>
            <a:solidFill>
              <a:schemeClr val="accent5"/>
            </a:solidFill>
            <a:ln>
              <a:noFill/>
            </a:ln>
          </p:spPr>
          <p:style>
            <a:lnRef idx="0"/>
            <a:fillRef idx="0"/>
            <a:effectRef idx="0"/>
            <a:fontRef idx="minor"/>
          </p:style>
        </p:sp>
        <p:sp>
          <p:nvSpPr>
            <p:cNvPr id="1244" name="CustomShape 164"/>
            <p:cNvSpPr/>
            <p:nvPr/>
          </p:nvSpPr>
          <p:spPr>
            <a:xfrm>
              <a:off x="3370680" y="3491640"/>
              <a:ext cx="21240" cy="9720"/>
            </a:xfrm>
            <a:custGeom>
              <a:avLst/>
              <a:gdLst/>
              <a:ahLst/>
              <a:rect l="l" t="t" r="r" b="b"/>
              <a:pathLst>
                <a:path w="434" h="427">
                  <a:moveTo>
                    <a:pt x="176" y="0"/>
                  </a:moveTo>
                  <a:cubicBezTo>
                    <a:pt x="74" y="0"/>
                    <a:pt x="23" y="84"/>
                    <a:pt x="16" y="167"/>
                  </a:cubicBezTo>
                  <a:cubicBezTo>
                    <a:pt x="1" y="292"/>
                    <a:pt x="31" y="418"/>
                    <a:pt x="190" y="426"/>
                  </a:cubicBezTo>
                  <a:cubicBezTo>
                    <a:pt x="195" y="426"/>
                    <a:pt x="200" y="426"/>
                    <a:pt x="204" y="426"/>
                  </a:cubicBezTo>
                  <a:cubicBezTo>
                    <a:pt x="328" y="426"/>
                    <a:pt x="402" y="334"/>
                    <a:pt x="433" y="214"/>
                  </a:cubicBezTo>
                  <a:cubicBezTo>
                    <a:pt x="401" y="88"/>
                    <a:pt x="322" y="8"/>
                    <a:pt x="190" y="1"/>
                  </a:cubicBezTo>
                  <a:cubicBezTo>
                    <a:pt x="185" y="0"/>
                    <a:pt x="181" y="0"/>
                    <a:pt x="176" y="0"/>
                  </a:cubicBezTo>
                  <a:close/>
                </a:path>
              </a:pathLst>
            </a:custGeom>
            <a:solidFill>
              <a:schemeClr val="accent5"/>
            </a:solidFill>
            <a:ln>
              <a:noFill/>
            </a:ln>
          </p:spPr>
          <p:style>
            <a:lnRef idx="0"/>
            <a:fillRef idx="0"/>
            <a:effectRef idx="0"/>
            <a:fontRef idx="minor"/>
          </p:style>
        </p:sp>
        <p:sp>
          <p:nvSpPr>
            <p:cNvPr id="1245" name="CustomShape 165"/>
            <p:cNvSpPr/>
            <p:nvPr/>
          </p:nvSpPr>
          <p:spPr>
            <a:xfrm>
              <a:off x="4773960" y="3491640"/>
              <a:ext cx="20880" cy="10080"/>
            </a:xfrm>
            <a:custGeom>
              <a:avLst/>
              <a:gdLst/>
              <a:ahLst/>
              <a:rect l="l" t="t" r="r" b="b"/>
              <a:pathLst>
                <a:path w="426" h="437">
                  <a:moveTo>
                    <a:pt x="252" y="1"/>
                  </a:moveTo>
                  <a:cubicBezTo>
                    <a:pt x="127" y="8"/>
                    <a:pt x="23" y="65"/>
                    <a:pt x="8" y="190"/>
                  </a:cubicBezTo>
                  <a:cubicBezTo>
                    <a:pt x="1" y="316"/>
                    <a:pt x="63" y="418"/>
                    <a:pt x="197" y="433"/>
                  </a:cubicBezTo>
                  <a:cubicBezTo>
                    <a:pt x="210" y="435"/>
                    <a:pt x="223" y="436"/>
                    <a:pt x="236" y="436"/>
                  </a:cubicBezTo>
                  <a:cubicBezTo>
                    <a:pt x="343" y="436"/>
                    <a:pt x="418" y="372"/>
                    <a:pt x="418" y="254"/>
                  </a:cubicBezTo>
                  <a:cubicBezTo>
                    <a:pt x="426" y="135"/>
                    <a:pt x="401" y="25"/>
                    <a:pt x="252" y="1"/>
                  </a:cubicBezTo>
                  <a:close/>
                </a:path>
              </a:pathLst>
            </a:custGeom>
            <a:solidFill>
              <a:schemeClr val="accent5"/>
            </a:solidFill>
            <a:ln>
              <a:noFill/>
            </a:ln>
          </p:spPr>
          <p:style>
            <a:lnRef idx="0"/>
            <a:fillRef idx="0"/>
            <a:effectRef idx="0"/>
            <a:fontRef idx="minor"/>
          </p:style>
        </p:sp>
        <p:sp>
          <p:nvSpPr>
            <p:cNvPr id="1246" name="CustomShape 166"/>
            <p:cNvSpPr/>
            <p:nvPr/>
          </p:nvSpPr>
          <p:spPr>
            <a:xfrm>
              <a:off x="4425480" y="3707280"/>
              <a:ext cx="23040" cy="10800"/>
            </a:xfrm>
            <a:custGeom>
              <a:avLst/>
              <a:gdLst/>
              <a:ahLst/>
              <a:rect l="l" t="t" r="r" b="b"/>
              <a:pathLst>
                <a:path w="464" h="467">
                  <a:moveTo>
                    <a:pt x="211" y="1"/>
                  </a:moveTo>
                  <a:cubicBezTo>
                    <a:pt x="36" y="1"/>
                    <a:pt x="15" y="151"/>
                    <a:pt x="8" y="302"/>
                  </a:cubicBezTo>
                  <a:cubicBezTo>
                    <a:pt x="1" y="357"/>
                    <a:pt x="8" y="412"/>
                    <a:pt x="1" y="467"/>
                  </a:cubicBezTo>
                  <a:cubicBezTo>
                    <a:pt x="63" y="467"/>
                    <a:pt x="118" y="467"/>
                    <a:pt x="173" y="452"/>
                  </a:cubicBezTo>
                  <a:cubicBezTo>
                    <a:pt x="322" y="412"/>
                    <a:pt x="463" y="340"/>
                    <a:pt x="426" y="161"/>
                  </a:cubicBezTo>
                  <a:cubicBezTo>
                    <a:pt x="409" y="89"/>
                    <a:pt x="307" y="2"/>
                    <a:pt x="237" y="2"/>
                  </a:cubicBezTo>
                  <a:cubicBezTo>
                    <a:pt x="228" y="1"/>
                    <a:pt x="219" y="1"/>
                    <a:pt x="211" y="1"/>
                  </a:cubicBezTo>
                  <a:close/>
                </a:path>
              </a:pathLst>
            </a:custGeom>
            <a:solidFill>
              <a:schemeClr val="accent5"/>
            </a:solidFill>
            <a:ln>
              <a:noFill/>
            </a:ln>
          </p:spPr>
          <p:style>
            <a:lnRef idx="0"/>
            <a:fillRef idx="0"/>
            <a:effectRef idx="0"/>
            <a:fontRef idx="minor"/>
          </p:style>
        </p:sp>
        <p:sp>
          <p:nvSpPr>
            <p:cNvPr id="1247" name="CustomShape 167"/>
            <p:cNvSpPr/>
            <p:nvPr/>
          </p:nvSpPr>
          <p:spPr>
            <a:xfrm>
              <a:off x="4425120" y="3718440"/>
              <a:ext cx="360" cy="360"/>
            </a:xfrm>
            <a:custGeom>
              <a:avLst/>
              <a:gdLst/>
              <a:ahLst/>
              <a:rect l="l" t="t" r="r" b="b"/>
              <a:pathLst>
                <a:path w="10" h="9">
                  <a:moveTo>
                    <a:pt x="0" y="1"/>
                  </a:moveTo>
                  <a:lnTo>
                    <a:pt x="10" y="8"/>
                  </a:lnTo>
                  <a:lnTo>
                    <a:pt x="10" y="1"/>
                  </a:lnTo>
                  <a:close/>
                </a:path>
              </a:pathLst>
            </a:custGeom>
            <a:solidFill>
              <a:schemeClr val="accent5"/>
            </a:solidFill>
            <a:ln>
              <a:noFill/>
            </a:ln>
          </p:spPr>
          <p:style>
            <a:lnRef idx="0"/>
            <a:fillRef idx="0"/>
            <a:effectRef idx="0"/>
            <a:fontRef idx="minor"/>
          </p:style>
        </p:sp>
        <p:sp>
          <p:nvSpPr>
            <p:cNvPr id="1248" name="CustomShape 168"/>
            <p:cNvSpPr/>
            <p:nvPr/>
          </p:nvSpPr>
          <p:spPr>
            <a:xfrm>
              <a:off x="5075640" y="3691080"/>
              <a:ext cx="24120" cy="9360"/>
            </a:xfrm>
            <a:custGeom>
              <a:avLst/>
              <a:gdLst/>
              <a:ahLst/>
              <a:rect l="l" t="t" r="r" b="b"/>
              <a:pathLst>
                <a:path w="489" h="410">
                  <a:moveTo>
                    <a:pt x="283" y="0"/>
                  </a:moveTo>
                  <a:cubicBezTo>
                    <a:pt x="260" y="0"/>
                    <a:pt x="235" y="5"/>
                    <a:pt x="206" y="16"/>
                  </a:cubicBezTo>
                  <a:cubicBezTo>
                    <a:pt x="87" y="63"/>
                    <a:pt x="0" y="165"/>
                    <a:pt x="72" y="300"/>
                  </a:cubicBezTo>
                  <a:cubicBezTo>
                    <a:pt x="104" y="354"/>
                    <a:pt x="206" y="409"/>
                    <a:pt x="284" y="409"/>
                  </a:cubicBezTo>
                  <a:cubicBezTo>
                    <a:pt x="290" y="410"/>
                    <a:pt x="296" y="410"/>
                    <a:pt x="301" y="410"/>
                  </a:cubicBezTo>
                  <a:cubicBezTo>
                    <a:pt x="431" y="410"/>
                    <a:pt x="489" y="309"/>
                    <a:pt x="465" y="173"/>
                  </a:cubicBezTo>
                  <a:cubicBezTo>
                    <a:pt x="427" y="79"/>
                    <a:pt x="375" y="0"/>
                    <a:pt x="283" y="0"/>
                  </a:cubicBezTo>
                  <a:close/>
                </a:path>
              </a:pathLst>
            </a:custGeom>
            <a:solidFill>
              <a:schemeClr val="accent5"/>
            </a:solidFill>
            <a:ln>
              <a:noFill/>
            </a:ln>
          </p:spPr>
          <p:style>
            <a:lnRef idx="0"/>
            <a:fillRef idx="0"/>
            <a:effectRef idx="0"/>
            <a:fontRef idx="minor"/>
          </p:style>
        </p:sp>
        <p:sp>
          <p:nvSpPr>
            <p:cNvPr id="1249" name="CustomShape 169"/>
            <p:cNvSpPr/>
            <p:nvPr/>
          </p:nvSpPr>
          <p:spPr>
            <a:xfrm>
              <a:off x="6007320" y="3658680"/>
              <a:ext cx="21960" cy="9720"/>
            </a:xfrm>
            <a:custGeom>
              <a:avLst/>
              <a:gdLst/>
              <a:ahLst/>
              <a:rect l="l" t="t" r="r" b="b"/>
              <a:pathLst>
                <a:path w="443" h="418">
                  <a:moveTo>
                    <a:pt x="244" y="0"/>
                  </a:moveTo>
                  <a:cubicBezTo>
                    <a:pt x="112" y="0"/>
                    <a:pt x="0" y="55"/>
                    <a:pt x="8" y="197"/>
                  </a:cubicBezTo>
                  <a:cubicBezTo>
                    <a:pt x="8" y="331"/>
                    <a:pt x="102" y="410"/>
                    <a:pt x="244" y="418"/>
                  </a:cubicBezTo>
                  <a:cubicBezTo>
                    <a:pt x="371" y="378"/>
                    <a:pt x="442" y="291"/>
                    <a:pt x="425" y="157"/>
                  </a:cubicBezTo>
                  <a:cubicBezTo>
                    <a:pt x="418" y="55"/>
                    <a:pt x="339" y="0"/>
                    <a:pt x="244" y="0"/>
                  </a:cubicBezTo>
                  <a:close/>
                </a:path>
              </a:pathLst>
            </a:custGeom>
            <a:solidFill>
              <a:schemeClr val="accent5"/>
            </a:solidFill>
            <a:ln>
              <a:noFill/>
            </a:ln>
          </p:spPr>
          <p:style>
            <a:lnRef idx="0"/>
            <a:fillRef idx="0"/>
            <a:effectRef idx="0"/>
            <a:fontRef idx="minor"/>
          </p:style>
        </p:sp>
        <p:sp>
          <p:nvSpPr>
            <p:cNvPr id="1250" name="CustomShape 170"/>
            <p:cNvSpPr/>
            <p:nvPr/>
          </p:nvSpPr>
          <p:spPr>
            <a:xfrm>
              <a:off x="3643200" y="3553200"/>
              <a:ext cx="21960" cy="9720"/>
            </a:xfrm>
            <a:custGeom>
              <a:avLst/>
              <a:gdLst/>
              <a:ahLst/>
              <a:rect l="l" t="t" r="r" b="b"/>
              <a:pathLst>
                <a:path w="448" h="418">
                  <a:moveTo>
                    <a:pt x="204" y="0"/>
                  </a:moveTo>
                  <a:cubicBezTo>
                    <a:pt x="70" y="40"/>
                    <a:pt x="0" y="125"/>
                    <a:pt x="15" y="259"/>
                  </a:cubicBezTo>
                  <a:cubicBezTo>
                    <a:pt x="23" y="353"/>
                    <a:pt x="102" y="418"/>
                    <a:pt x="204" y="418"/>
                  </a:cubicBezTo>
                  <a:cubicBezTo>
                    <a:pt x="331" y="418"/>
                    <a:pt x="448" y="361"/>
                    <a:pt x="440" y="212"/>
                  </a:cubicBezTo>
                  <a:cubicBezTo>
                    <a:pt x="433" y="87"/>
                    <a:pt x="338" y="8"/>
                    <a:pt x="204" y="0"/>
                  </a:cubicBezTo>
                  <a:close/>
                </a:path>
              </a:pathLst>
            </a:custGeom>
            <a:solidFill>
              <a:schemeClr val="accent5"/>
            </a:solidFill>
            <a:ln>
              <a:noFill/>
            </a:ln>
          </p:spPr>
          <p:style>
            <a:lnRef idx="0"/>
            <a:fillRef idx="0"/>
            <a:effectRef idx="0"/>
            <a:fontRef idx="minor"/>
          </p:style>
        </p:sp>
        <p:sp>
          <p:nvSpPr>
            <p:cNvPr id="1251" name="CustomShape 171"/>
            <p:cNvSpPr/>
            <p:nvPr/>
          </p:nvSpPr>
          <p:spPr>
            <a:xfrm>
              <a:off x="3579840" y="3555360"/>
              <a:ext cx="21240" cy="9360"/>
            </a:xfrm>
            <a:custGeom>
              <a:avLst/>
              <a:gdLst/>
              <a:ahLst/>
              <a:rect l="l" t="t" r="r" b="b"/>
              <a:pathLst>
                <a:path w="433" h="412">
                  <a:moveTo>
                    <a:pt x="209" y="0"/>
                  </a:moveTo>
                  <a:cubicBezTo>
                    <a:pt x="110" y="0"/>
                    <a:pt x="15" y="33"/>
                    <a:pt x="8" y="166"/>
                  </a:cubicBezTo>
                  <a:cubicBezTo>
                    <a:pt x="0" y="285"/>
                    <a:pt x="63" y="395"/>
                    <a:pt x="197" y="410"/>
                  </a:cubicBezTo>
                  <a:cubicBezTo>
                    <a:pt x="208" y="411"/>
                    <a:pt x="218" y="412"/>
                    <a:pt x="228" y="412"/>
                  </a:cubicBezTo>
                  <a:cubicBezTo>
                    <a:pt x="331" y="412"/>
                    <a:pt x="405" y="337"/>
                    <a:pt x="433" y="230"/>
                  </a:cubicBezTo>
                  <a:cubicBezTo>
                    <a:pt x="433" y="96"/>
                    <a:pt x="386" y="9"/>
                    <a:pt x="244" y="2"/>
                  </a:cubicBezTo>
                  <a:cubicBezTo>
                    <a:pt x="232" y="1"/>
                    <a:pt x="221" y="0"/>
                    <a:pt x="209" y="0"/>
                  </a:cubicBezTo>
                  <a:close/>
                </a:path>
              </a:pathLst>
            </a:custGeom>
            <a:solidFill>
              <a:schemeClr val="accent5"/>
            </a:solidFill>
            <a:ln>
              <a:noFill/>
            </a:ln>
          </p:spPr>
          <p:style>
            <a:lnRef idx="0"/>
            <a:fillRef idx="0"/>
            <a:effectRef idx="0"/>
            <a:fontRef idx="minor"/>
          </p:style>
        </p:sp>
        <p:sp>
          <p:nvSpPr>
            <p:cNvPr id="1252" name="CustomShape 172"/>
            <p:cNvSpPr/>
            <p:nvPr/>
          </p:nvSpPr>
          <p:spPr>
            <a:xfrm>
              <a:off x="4435920" y="3504600"/>
              <a:ext cx="21240" cy="9720"/>
            </a:xfrm>
            <a:custGeom>
              <a:avLst/>
              <a:gdLst/>
              <a:ahLst/>
              <a:rect l="l" t="t" r="r" b="b"/>
              <a:pathLst>
                <a:path w="434" h="422">
                  <a:moveTo>
                    <a:pt x="214" y="0"/>
                  </a:moveTo>
                  <a:cubicBezTo>
                    <a:pt x="191" y="0"/>
                    <a:pt x="167" y="4"/>
                    <a:pt x="142" y="11"/>
                  </a:cubicBezTo>
                  <a:cubicBezTo>
                    <a:pt x="48" y="36"/>
                    <a:pt x="1" y="113"/>
                    <a:pt x="1" y="207"/>
                  </a:cubicBezTo>
                  <a:cubicBezTo>
                    <a:pt x="8" y="336"/>
                    <a:pt x="74" y="421"/>
                    <a:pt x="205" y="421"/>
                  </a:cubicBezTo>
                  <a:cubicBezTo>
                    <a:pt x="210" y="421"/>
                    <a:pt x="216" y="421"/>
                    <a:pt x="222" y="421"/>
                  </a:cubicBezTo>
                  <a:cubicBezTo>
                    <a:pt x="346" y="389"/>
                    <a:pt x="433" y="302"/>
                    <a:pt x="411" y="168"/>
                  </a:cubicBezTo>
                  <a:cubicBezTo>
                    <a:pt x="385" y="66"/>
                    <a:pt x="312" y="0"/>
                    <a:pt x="214" y="0"/>
                  </a:cubicBezTo>
                  <a:close/>
                </a:path>
              </a:pathLst>
            </a:custGeom>
            <a:solidFill>
              <a:schemeClr val="accent5"/>
            </a:solidFill>
            <a:ln>
              <a:noFill/>
            </a:ln>
          </p:spPr>
          <p:style>
            <a:lnRef idx="0"/>
            <a:fillRef idx="0"/>
            <a:effectRef idx="0"/>
            <a:fontRef idx="minor"/>
          </p:style>
        </p:sp>
        <p:sp>
          <p:nvSpPr>
            <p:cNvPr id="1253" name="CustomShape 173"/>
            <p:cNvSpPr/>
            <p:nvPr/>
          </p:nvSpPr>
          <p:spPr>
            <a:xfrm>
              <a:off x="2810520" y="3440160"/>
              <a:ext cx="21600" cy="9720"/>
            </a:xfrm>
            <a:custGeom>
              <a:avLst/>
              <a:gdLst/>
              <a:ahLst/>
              <a:rect l="l" t="t" r="r" b="b"/>
              <a:pathLst>
                <a:path w="441" h="416">
                  <a:moveTo>
                    <a:pt x="207" y="1"/>
                  </a:moveTo>
                  <a:cubicBezTo>
                    <a:pt x="129" y="1"/>
                    <a:pt x="66" y="46"/>
                    <a:pt x="40" y="121"/>
                  </a:cubicBezTo>
                  <a:cubicBezTo>
                    <a:pt x="1" y="248"/>
                    <a:pt x="33" y="358"/>
                    <a:pt x="157" y="405"/>
                  </a:cubicBezTo>
                  <a:cubicBezTo>
                    <a:pt x="181" y="412"/>
                    <a:pt x="204" y="415"/>
                    <a:pt x="224" y="415"/>
                  </a:cubicBezTo>
                  <a:cubicBezTo>
                    <a:pt x="321" y="415"/>
                    <a:pt x="387" y="344"/>
                    <a:pt x="426" y="248"/>
                  </a:cubicBezTo>
                  <a:cubicBezTo>
                    <a:pt x="441" y="114"/>
                    <a:pt x="371" y="27"/>
                    <a:pt x="244" y="4"/>
                  </a:cubicBezTo>
                  <a:cubicBezTo>
                    <a:pt x="231" y="2"/>
                    <a:pt x="219" y="1"/>
                    <a:pt x="207" y="1"/>
                  </a:cubicBezTo>
                  <a:close/>
                </a:path>
              </a:pathLst>
            </a:custGeom>
            <a:solidFill>
              <a:schemeClr val="accent5"/>
            </a:solidFill>
            <a:ln>
              <a:noFill/>
            </a:ln>
          </p:spPr>
          <p:style>
            <a:lnRef idx="0"/>
            <a:fillRef idx="0"/>
            <a:effectRef idx="0"/>
            <a:fontRef idx="minor"/>
          </p:style>
        </p:sp>
        <p:sp>
          <p:nvSpPr>
            <p:cNvPr id="1254" name="CustomShape 174"/>
            <p:cNvSpPr/>
            <p:nvPr/>
          </p:nvSpPr>
          <p:spPr>
            <a:xfrm>
              <a:off x="4497120" y="3546720"/>
              <a:ext cx="54720" cy="20160"/>
            </a:xfrm>
            <a:custGeom>
              <a:avLst/>
              <a:gdLst/>
              <a:ahLst/>
              <a:rect l="l" t="t" r="r" b="b"/>
              <a:pathLst>
                <a:path w="1103" h="862">
                  <a:moveTo>
                    <a:pt x="282" y="1"/>
                  </a:moveTo>
                  <a:cubicBezTo>
                    <a:pt x="196" y="1"/>
                    <a:pt x="116" y="53"/>
                    <a:pt x="71" y="142"/>
                  </a:cubicBezTo>
                  <a:cubicBezTo>
                    <a:pt x="1" y="284"/>
                    <a:pt x="40" y="433"/>
                    <a:pt x="212" y="488"/>
                  </a:cubicBezTo>
                  <a:cubicBezTo>
                    <a:pt x="316" y="520"/>
                    <a:pt x="433" y="513"/>
                    <a:pt x="553" y="520"/>
                  </a:cubicBezTo>
                  <a:cubicBezTo>
                    <a:pt x="571" y="707"/>
                    <a:pt x="632" y="861"/>
                    <a:pt x="794" y="861"/>
                  </a:cubicBezTo>
                  <a:cubicBezTo>
                    <a:pt x="831" y="861"/>
                    <a:pt x="873" y="853"/>
                    <a:pt x="921" y="836"/>
                  </a:cubicBezTo>
                  <a:cubicBezTo>
                    <a:pt x="1102" y="772"/>
                    <a:pt x="1055" y="630"/>
                    <a:pt x="930" y="513"/>
                  </a:cubicBezTo>
                  <a:cubicBezTo>
                    <a:pt x="764" y="356"/>
                    <a:pt x="615" y="190"/>
                    <a:pt x="433" y="56"/>
                  </a:cubicBezTo>
                  <a:cubicBezTo>
                    <a:pt x="384" y="18"/>
                    <a:pt x="332" y="1"/>
                    <a:pt x="282" y="1"/>
                  </a:cubicBezTo>
                  <a:close/>
                </a:path>
              </a:pathLst>
            </a:custGeom>
            <a:solidFill>
              <a:schemeClr val="accent5"/>
            </a:solidFill>
            <a:ln>
              <a:noFill/>
            </a:ln>
          </p:spPr>
          <p:style>
            <a:lnRef idx="0"/>
            <a:fillRef idx="0"/>
            <a:effectRef idx="0"/>
            <a:fontRef idx="minor"/>
          </p:style>
        </p:sp>
        <p:sp>
          <p:nvSpPr>
            <p:cNvPr id="1255" name="CustomShape 175"/>
            <p:cNvSpPr/>
            <p:nvPr/>
          </p:nvSpPr>
          <p:spPr>
            <a:xfrm>
              <a:off x="5405040" y="3518280"/>
              <a:ext cx="19080" cy="9000"/>
            </a:xfrm>
            <a:custGeom>
              <a:avLst/>
              <a:gdLst/>
              <a:ahLst/>
              <a:rect l="l" t="t" r="r" b="b"/>
              <a:pathLst>
                <a:path w="387" h="394">
                  <a:moveTo>
                    <a:pt x="164" y="1"/>
                  </a:moveTo>
                  <a:cubicBezTo>
                    <a:pt x="91" y="1"/>
                    <a:pt x="29" y="64"/>
                    <a:pt x="16" y="147"/>
                  </a:cubicBezTo>
                  <a:cubicBezTo>
                    <a:pt x="1" y="281"/>
                    <a:pt x="95" y="360"/>
                    <a:pt x="212" y="390"/>
                  </a:cubicBezTo>
                  <a:cubicBezTo>
                    <a:pt x="223" y="392"/>
                    <a:pt x="233" y="393"/>
                    <a:pt x="242" y="393"/>
                  </a:cubicBezTo>
                  <a:cubicBezTo>
                    <a:pt x="315" y="393"/>
                    <a:pt x="371" y="339"/>
                    <a:pt x="386" y="249"/>
                  </a:cubicBezTo>
                  <a:cubicBezTo>
                    <a:pt x="386" y="124"/>
                    <a:pt x="314" y="29"/>
                    <a:pt x="197" y="5"/>
                  </a:cubicBezTo>
                  <a:cubicBezTo>
                    <a:pt x="186" y="2"/>
                    <a:pt x="175" y="1"/>
                    <a:pt x="164" y="1"/>
                  </a:cubicBezTo>
                  <a:close/>
                </a:path>
              </a:pathLst>
            </a:custGeom>
            <a:solidFill>
              <a:schemeClr val="accent5"/>
            </a:solidFill>
            <a:ln>
              <a:noFill/>
            </a:ln>
          </p:spPr>
          <p:style>
            <a:lnRef idx="0"/>
            <a:fillRef idx="0"/>
            <a:effectRef idx="0"/>
            <a:fontRef idx="minor"/>
          </p:style>
        </p:sp>
        <p:sp>
          <p:nvSpPr>
            <p:cNvPr id="1256" name="CustomShape 176"/>
            <p:cNvSpPr/>
            <p:nvPr/>
          </p:nvSpPr>
          <p:spPr>
            <a:xfrm>
              <a:off x="2777400" y="3382920"/>
              <a:ext cx="51480" cy="24480"/>
            </a:xfrm>
            <a:custGeom>
              <a:avLst/>
              <a:gdLst/>
              <a:ahLst/>
              <a:rect l="l" t="t" r="r" b="b"/>
              <a:pathLst>
                <a:path w="1032" h="1037">
                  <a:moveTo>
                    <a:pt x="691" y="0"/>
                  </a:moveTo>
                  <a:cubicBezTo>
                    <a:pt x="684" y="0"/>
                    <a:pt x="677" y="1"/>
                    <a:pt x="669" y="1"/>
                  </a:cubicBezTo>
                  <a:cubicBezTo>
                    <a:pt x="354" y="135"/>
                    <a:pt x="0" y="252"/>
                    <a:pt x="299" y="717"/>
                  </a:cubicBezTo>
                  <a:cubicBezTo>
                    <a:pt x="394" y="930"/>
                    <a:pt x="449" y="1037"/>
                    <a:pt x="521" y="1037"/>
                  </a:cubicBezTo>
                  <a:cubicBezTo>
                    <a:pt x="592" y="1037"/>
                    <a:pt x="678" y="932"/>
                    <a:pt x="835" y="724"/>
                  </a:cubicBezTo>
                  <a:cubicBezTo>
                    <a:pt x="898" y="600"/>
                    <a:pt x="960" y="481"/>
                    <a:pt x="1024" y="354"/>
                  </a:cubicBezTo>
                  <a:cubicBezTo>
                    <a:pt x="1032" y="118"/>
                    <a:pt x="920" y="0"/>
                    <a:pt x="691" y="0"/>
                  </a:cubicBezTo>
                  <a:close/>
                </a:path>
              </a:pathLst>
            </a:custGeom>
            <a:solidFill>
              <a:schemeClr val="accent5"/>
            </a:solidFill>
            <a:ln>
              <a:noFill/>
            </a:ln>
          </p:spPr>
          <p:style>
            <a:lnRef idx="0"/>
            <a:fillRef idx="0"/>
            <a:effectRef idx="0"/>
            <a:fontRef idx="minor"/>
          </p:style>
        </p:sp>
        <p:sp>
          <p:nvSpPr>
            <p:cNvPr id="1257" name="CustomShape 177"/>
            <p:cNvSpPr/>
            <p:nvPr/>
          </p:nvSpPr>
          <p:spPr>
            <a:xfrm>
              <a:off x="3010680" y="3341880"/>
              <a:ext cx="15840" cy="8640"/>
            </a:xfrm>
            <a:custGeom>
              <a:avLst/>
              <a:gdLst/>
              <a:ahLst/>
              <a:rect l="l" t="t" r="r" b="b"/>
              <a:pathLst>
                <a:path w="324" h="379">
                  <a:moveTo>
                    <a:pt x="142" y="0"/>
                  </a:moveTo>
                  <a:cubicBezTo>
                    <a:pt x="47" y="8"/>
                    <a:pt x="10" y="85"/>
                    <a:pt x="0" y="204"/>
                  </a:cubicBezTo>
                  <a:cubicBezTo>
                    <a:pt x="32" y="251"/>
                    <a:pt x="64" y="338"/>
                    <a:pt x="127" y="369"/>
                  </a:cubicBezTo>
                  <a:cubicBezTo>
                    <a:pt x="144" y="375"/>
                    <a:pt x="160" y="378"/>
                    <a:pt x="175" y="378"/>
                  </a:cubicBezTo>
                  <a:cubicBezTo>
                    <a:pt x="247" y="378"/>
                    <a:pt x="287" y="307"/>
                    <a:pt x="301" y="236"/>
                  </a:cubicBezTo>
                  <a:cubicBezTo>
                    <a:pt x="323" y="117"/>
                    <a:pt x="301" y="0"/>
                    <a:pt x="142" y="0"/>
                  </a:cubicBezTo>
                  <a:close/>
                </a:path>
              </a:pathLst>
            </a:custGeom>
            <a:solidFill>
              <a:schemeClr val="accent5"/>
            </a:solidFill>
            <a:ln>
              <a:noFill/>
            </a:ln>
          </p:spPr>
          <p:style>
            <a:lnRef idx="0"/>
            <a:fillRef idx="0"/>
            <a:effectRef idx="0"/>
            <a:fontRef idx="minor"/>
          </p:style>
        </p:sp>
        <p:sp>
          <p:nvSpPr>
            <p:cNvPr id="1258" name="CustomShape 178"/>
            <p:cNvSpPr/>
            <p:nvPr/>
          </p:nvSpPr>
          <p:spPr>
            <a:xfrm>
              <a:off x="4635720" y="3728160"/>
              <a:ext cx="20160" cy="6840"/>
            </a:xfrm>
            <a:custGeom>
              <a:avLst/>
              <a:gdLst/>
              <a:ahLst/>
              <a:rect l="l" t="t" r="r" b="b"/>
              <a:pathLst>
                <a:path w="411" h="294">
                  <a:moveTo>
                    <a:pt x="278" y="0"/>
                  </a:moveTo>
                  <a:cubicBezTo>
                    <a:pt x="272" y="0"/>
                    <a:pt x="267" y="1"/>
                    <a:pt x="261" y="1"/>
                  </a:cubicBezTo>
                  <a:cubicBezTo>
                    <a:pt x="182" y="1"/>
                    <a:pt x="64" y="39"/>
                    <a:pt x="47" y="86"/>
                  </a:cubicBezTo>
                  <a:cubicBezTo>
                    <a:pt x="0" y="220"/>
                    <a:pt x="104" y="285"/>
                    <a:pt x="229" y="292"/>
                  </a:cubicBezTo>
                  <a:cubicBezTo>
                    <a:pt x="235" y="293"/>
                    <a:pt x="241" y="293"/>
                    <a:pt x="247" y="293"/>
                  </a:cubicBezTo>
                  <a:cubicBezTo>
                    <a:pt x="326" y="293"/>
                    <a:pt x="389" y="246"/>
                    <a:pt x="410" y="158"/>
                  </a:cubicBezTo>
                  <a:cubicBezTo>
                    <a:pt x="410" y="63"/>
                    <a:pt x="356" y="0"/>
                    <a:pt x="278" y="0"/>
                  </a:cubicBezTo>
                  <a:close/>
                </a:path>
              </a:pathLst>
            </a:custGeom>
            <a:solidFill>
              <a:schemeClr val="accent5"/>
            </a:solidFill>
            <a:ln>
              <a:noFill/>
            </a:ln>
          </p:spPr>
          <p:style>
            <a:lnRef idx="0"/>
            <a:fillRef idx="0"/>
            <a:effectRef idx="0"/>
            <a:fontRef idx="minor"/>
          </p:style>
        </p:sp>
        <p:sp>
          <p:nvSpPr>
            <p:cNvPr id="1259" name="CustomShape 179"/>
            <p:cNvSpPr/>
            <p:nvPr/>
          </p:nvSpPr>
          <p:spPr>
            <a:xfrm>
              <a:off x="5735520" y="3529080"/>
              <a:ext cx="42840" cy="12600"/>
            </a:xfrm>
            <a:custGeom>
              <a:avLst/>
              <a:gdLst/>
              <a:ahLst/>
              <a:rect l="l" t="t" r="r" b="b"/>
              <a:pathLst>
                <a:path w="861" h="538">
                  <a:moveTo>
                    <a:pt x="573" y="1"/>
                  </a:moveTo>
                  <a:cubicBezTo>
                    <a:pt x="479" y="1"/>
                    <a:pt x="390" y="83"/>
                    <a:pt x="331" y="182"/>
                  </a:cubicBezTo>
                  <a:cubicBezTo>
                    <a:pt x="190" y="207"/>
                    <a:pt x="1" y="199"/>
                    <a:pt x="40" y="404"/>
                  </a:cubicBezTo>
                  <a:cubicBezTo>
                    <a:pt x="65" y="530"/>
                    <a:pt x="207" y="538"/>
                    <a:pt x="324" y="538"/>
                  </a:cubicBezTo>
                  <a:cubicBezTo>
                    <a:pt x="418" y="483"/>
                    <a:pt x="520" y="426"/>
                    <a:pt x="600" y="356"/>
                  </a:cubicBezTo>
                  <a:cubicBezTo>
                    <a:pt x="686" y="269"/>
                    <a:pt x="860" y="152"/>
                    <a:pt x="671" y="33"/>
                  </a:cubicBezTo>
                  <a:cubicBezTo>
                    <a:pt x="639" y="11"/>
                    <a:pt x="606" y="1"/>
                    <a:pt x="573" y="1"/>
                  </a:cubicBezTo>
                  <a:close/>
                </a:path>
              </a:pathLst>
            </a:custGeom>
            <a:solidFill>
              <a:schemeClr val="accent5"/>
            </a:solidFill>
            <a:ln>
              <a:noFill/>
            </a:ln>
          </p:spPr>
          <p:style>
            <a:lnRef idx="0"/>
            <a:fillRef idx="0"/>
            <a:effectRef idx="0"/>
            <a:fontRef idx="minor"/>
          </p:style>
        </p:sp>
        <p:sp>
          <p:nvSpPr>
            <p:cNvPr id="1260" name="CustomShape 180"/>
            <p:cNvSpPr/>
            <p:nvPr/>
          </p:nvSpPr>
          <p:spPr>
            <a:xfrm>
              <a:off x="4871520" y="3607920"/>
              <a:ext cx="25560" cy="6480"/>
            </a:xfrm>
            <a:custGeom>
              <a:avLst/>
              <a:gdLst/>
              <a:ahLst/>
              <a:rect l="l" t="t" r="r" b="b"/>
              <a:pathLst>
                <a:path w="521" h="289">
                  <a:moveTo>
                    <a:pt x="466" y="0"/>
                  </a:moveTo>
                  <a:cubicBezTo>
                    <a:pt x="309" y="32"/>
                    <a:pt x="158" y="72"/>
                    <a:pt x="1" y="112"/>
                  </a:cubicBezTo>
                  <a:cubicBezTo>
                    <a:pt x="25" y="159"/>
                    <a:pt x="33" y="229"/>
                    <a:pt x="73" y="244"/>
                  </a:cubicBezTo>
                  <a:cubicBezTo>
                    <a:pt x="123" y="274"/>
                    <a:pt x="175" y="288"/>
                    <a:pt x="227" y="288"/>
                  </a:cubicBezTo>
                  <a:cubicBezTo>
                    <a:pt x="309" y="288"/>
                    <a:pt x="389" y="252"/>
                    <a:pt x="458" y="189"/>
                  </a:cubicBezTo>
                  <a:cubicBezTo>
                    <a:pt x="498" y="159"/>
                    <a:pt x="498" y="95"/>
                    <a:pt x="520" y="55"/>
                  </a:cubicBezTo>
                  <a:cubicBezTo>
                    <a:pt x="498" y="32"/>
                    <a:pt x="481" y="0"/>
                    <a:pt x="466" y="0"/>
                  </a:cubicBezTo>
                  <a:close/>
                </a:path>
              </a:pathLst>
            </a:custGeom>
            <a:solidFill>
              <a:schemeClr val="accent5"/>
            </a:solidFill>
            <a:ln>
              <a:noFill/>
            </a:ln>
          </p:spPr>
          <p:style>
            <a:lnRef idx="0"/>
            <a:fillRef idx="0"/>
            <a:effectRef idx="0"/>
            <a:fontRef idx="minor"/>
          </p:style>
        </p:sp>
        <p:sp>
          <p:nvSpPr>
            <p:cNvPr id="1261" name="CustomShape 181"/>
            <p:cNvSpPr/>
            <p:nvPr/>
          </p:nvSpPr>
          <p:spPr>
            <a:xfrm>
              <a:off x="3023640" y="3518640"/>
              <a:ext cx="19080" cy="9000"/>
            </a:xfrm>
            <a:custGeom>
              <a:avLst/>
              <a:gdLst/>
              <a:ahLst/>
              <a:rect l="l" t="t" r="r" b="b"/>
              <a:pathLst>
                <a:path w="387" h="389">
                  <a:moveTo>
                    <a:pt x="161" y="0"/>
                  </a:moveTo>
                  <a:cubicBezTo>
                    <a:pt x="65" y="0"/>
                    <a:pt x="1" y="76"/>
                    <a:pt x="1" y="158"/>
                  </a:cubicBezTo>
                  <a:cubicBezTo>
                    <a:pt x="1" y="292"/>
                    <a:pt x="95" y="364"/>
                    <a:pt x="213" y="386"/>
                  </a:cubicBezTo>
                  <a:cubicBezTo>
                    <a:pt x="224" y="388"/>
                    <a:pt x="234" y="389"/>
                    <a:pt x="244" y="389"/>
                  </a:cubicBezTo>
                  <a:cubicBezTo>
                    <a:pt x="334" y="389"/>
                    <a:pt x="380" y="321"/>
                    <a:pt x="386" y="229"/>
                  </a:cubicBezTo>
                  <a:cubicBezTo>
                    <a:pt x="364" y="110"/>
                    <a:pt x="299" y="16"/>
                    <a:pt x="175" y="1"/>
                  </a:cubicBezTo>
                  <a:cubicBezTo>
                    <a:pt x="170" y="0"/>
                    <a:pt x="166" y="0"/>
                    <a:pt x="161" y="0"/>
                  </a:cubicBezTo>
                  <a:close/>
                </a:path>
              </a:pathLst>
            </a:custGeom>
            <a:solidFill>
              <a:schemeClr val="accent5"/>
            </a:solidFill>
            <a:ln>
              <a:noFill/>
            </a:ln>
          </p:spPr>
          <p:style>
            <a:lnRef idx="0"/>
            <a:fillRef idx="0"/>
            <a:effectRef idx="0"/>
            <a:fontRef idx="minor"/>
          </p:style>
        </p:sp>
        <p:sp>
          <p:nvSpPr>
            <p:cNvPr id="1262" name="CustomShape 182"/>
            <p:cNvSpPr/>
            <p:nvPr/>
          </p:nvSpPr>
          <p:spPr>
            <a:xfrm>
              <a:off x="2761560" y="3372480"/>
              <a:ext cx="25200" cy="9360"/>
            </a:xfrm>
            <a:custGeom>
              <a:avLst/>
              <a:gdLst/>
              <a:ahLst/>
              <a:rect l="l" t="t" r="r" b="b"/>
              <a:pathLst>
                <a:path w="513" h="408">
                  <a:moveTo>
                    <a:pt x="348" y="1"/>
                  </a:moveTo>
                  <a:cubicBezTo>
                    <a:pt x="151" y="1"/>
                    <a:pt x="78" y="160"/>
                    <a:pt x="0" y="407"/>
                  </a:cubicBezTo>
                  <a:cubicBezTo>
                    <a:pt x="221" y="345"/>
                    <a:pt x="410" y="337"/>
                    <a:pt x="505" y="133"/>
                  </a:cubicBezTo>
                  <a:cubicBezTo>
                    <a:pt x="512" y="109"/>
                    <a:pt x="457" y="14"/>
                    <a:pt x="418" y="7"/>
                  </a:cubicBezTo>
                  <a:cubicBezTo>
                    <a:pt x="393" y="3"/>
                    <a:pt x="370" y="1"/>
                    <a:pt x="348" y="1"/>
                  </a:cubicBezTo>
                  <a:close/>
                </a:path>
              </a:pathLst>
            </a:custGeom>
            <a:solidFill>
              <a:schemeClr val="accent5"/>
            </a:solidFill>
            <a:ln>
              <a:noFill/>
            </a:ln>
          </p:spPr>
          <p:style>
            <a:lnRef idx="0"/>
            <a:fillRef idx="0"/>
            <a:effectRef idx="0"/>
            <a:fontRef idx="minor"/>
          </p:style>
        </p:sp>
        <p:sp>
          <p:nvSpPr>
            <p:cNvPr id="1263" name="CustomShape 183"/>
            <p:cNvSpPr/>
            <p:nvPr/>
          </p:nvSpPr>
          <p:spPr>
            <a:xfrm>
              <a:off x="2914200" y="3362760"/>
              <a:ext cx="20160" cy="8640"/>
            </a:xfrm>
            <a:custGeom>
              <a:avLst/>
              <a:gdLst/>
              <a:ahLst/>
              <a:rect l="l" t="t" r="r" b="b"/>
              <a:pathLst>
                <a:path w="409" h="371">
                  <a:moveTo>
                    <a:pt x="243" y="0"/>
                  </a:moveTo>
                  <a:cubicBezTo>
                    <a:pt x="132" y="0"/>
                    <a:pt x="45" y="68"/>
                    <a:pt x="23" y="176"/>
                  </a:cubicBezTo>
                  <a:cubicBezTo>
                    <a:pt x="0" y="263"/>
                    <a:pt x="55" y="348"/>
                    <a:pt x="150" y="365"/>
                  </a:cubicBezTo>
                  <a:cubicBezTo>
                    <a:pt x="167" y="369"/>
                    <a:pt x="183" y="371"/>
                    <a:pt x="198" y="371"/>
                  </a:cubicBezTo>
                  <a:cubicBezTo>
                    <a:pt x="301" y="371"/>
                    <a:pt x="360" y="287"/>
                    <a:pt x="401" y="191"/>
                  </a:cubicBezTo>
                  <a:cubicBezTo>
                    <a:pt x="409" y="97"/>
                    <a:pt x="371" y="17"/>
                    <a:pt x="276" y="2"/>
                  </a:cubicBezTo>
                  <a:cubicBezTo>
                    <a:pt x="265" y="1"/>
                    <a:pt x="254" y="0"/>
                    <a:pt x="243" y="0"/>
                  </a:cubicBezTo>
                  <a:close/>
                </a:path>
              </a:pathLst>
            </a:custGeom>
            <a:solidFill>
              <a:schemeClr val="accent5"/>
            </a:solidFill>
            <a:ln>
              <a:noFill/>
            </a:ln>
          </p:spPr>
          <p:style>
            <a:lnRef idx="0"/>
            <a:fillRef idx="0"/>
            <a:effectRef idx="0"/>
            <a:fontRef idx="minor"/>
          </p:style>
        </p:sp>
        <p:sp>
          <p:nvSpPr>
            <p:cNvPr id="1264" name="CustomShape 184"/>
            <p:cNvSpPr/>
            <p:nvPr/>
          </p:nvSpPr>
          <p:spPr>
            <a:xfrm>
              <a:off x="4769640" y="3514680"/>
              <a:ext cx="20880" cy="8640"/>
            </a:xfrm>
            <a:custGeom>
              <a:avLst/>
              <a:gdLst/>
              <a:ahLst/>
              <a:rect l="l" t="t" r="r" b="b"/>
              <a:pathLst>
                <a:path w="426" h="383">
                  <a:moveTo>
                    <a:pt x="234" y="0"/>
                  </a:moveTo>
                  <a:cubicBezTo>
                    <a:pt x="113" y="0"/>
                    <a:pt x="38" y="83"/>
                    <a:pt x="16" y="199"/>
                  </a:cubicBezTo>
                  <a:cubicBezTo>
                    <a:pt x="1" y="293"/>
                    <a:pt x="63" y="371"/>
                    <a:pt x="167" y="380"/>
                  </a:cubicBezTo>
                  <a:cubicBezTo>
                    <a:pt x="177" y="381"/>
                    <a:pt x="187" y="382"/>
                    <a:pt x="196" y="382"/>
                  </a:cubicBezTo>
                  <a:cubicBezTo>
                    <a:pt x="311" y="382"/>
                    <a:pt x="382" y="300"/>
                    <a:pt x="426" y="191"/>
                  </a:cubicBezTo>
                  <a:cubicBezTo>
                    <a:pt x="411" y="87"/>
                    <a:pt x="363" y="10"/>
                    <a:pt x="269" y="2"/>
                  </a:cubicBezTo>
                  <a:cubicBezTo>
                    <a:pt x="257" y="1"/>
                    <a:pt x="246" y="0"/>
                    <a:pt x="234" y="0"/>
                  </a:cubicBezTo>
                  <a:close/>
                </a:path>
              </a:pathLst>
            </a:custGeom>
            <a:solidFill>
              <a:schemeClr val="accent5"/>
            </a:solidFill>
            <a:ln>
              <a:noFill/>
            </a:ln>
          </p:spPr>
          <p:style>
            <a:lnRef idx="0"/>
            <a:fillRef idx="0"/>
            <a:effectRef idx="0"/>
            <a:fontRef idx="minor"/>
          </p:style>
        </p:sp>
        <p:sp>
          <p:nvSpPr>
            <p:cNvPr id="1265" name="CustomShape 185"/>
            <p:cNvSpPr/>
            <p:nvPr/>
          </p:nvSpPr>
          <p:spPr>
            <a:xfrm>
              <a:off x="5936400" y="3628440"/>
              <a:ext cx="20160" cy="7200"/>
            </a:xfrm>
            <a:custGeom>
              <a:avLst/>
              <a:gdLst/>
              <a:ahLst/>
              <a:rect l="l" t="t" r="r" b="b"/>
              <a:pathLst>
                <a:path w="411" h="317">
                  <a:moveTo>
                    <a:pt x="206" y="1"/>
                  </a:moveTo>
                  <a:cubicBezTo>
                    <a:pt x="80" y="18"/>
                    <a:pt x="8" y="65"/>
                    <a:pt x="8" y="160"/>
                  </a:cubicBezTo>
                  <a:cubicBezTo>
                    <a:pt x="0" y="254"/>
                    <a:pt x="72" y="317"/>
                    <a:pt x="166" y="317"/>
                  </a:cubicBezTo>
                  <a:cubicBezTo>
                    <a:pt x="284" y="317"/>
                    <a:pt x="410" y="277"/>
                    <a:pt x="371" y="128"/>
                  </a:cubicBezTo>
                  <a:cubicBezTo>
                    <a:pt x="355" y="73"/>
                    <a:pt x="253" y="33"/>
                    <a:pt x="206" y="1"/>
                  </a:cubicBezTo>
                  <a:close/>
                </a:path>
              </a:pathLst>
            </a:custGeom>
            <a:solidFill>
              <a:schemeClr val="accent5"/>
            </a:solidFill>
            <a:ln>
              <a:noFill/>
            </a:ln>
          </p:spPr>
          <p:style>
            <a:lnRef idx="0"/>
            <a:fillRef idx="0"/>
            <a:effectRef idx="0"/>
            <a:fontRef idx="minor"/>
          </p:style>
        </p:sp>
        <p:sp>
          <p:nvSpPr>
            <p:cNvPr id="1266" name="CustomShape 186"/>
            <p:cNvSpPr/>
            <p:nvPr/>
          </p:nvSpPr>
          <p:spPr>
            <a:xfrm>
              <a:off x="4390920" y="3496680"/>
              <a:ext cx="15480" cy="8640"/>
            </a:xfrm>
            <a:custGeom>
              <a:avLst/>
              <a:gdLst/>
              <a:ahLst/>
              <a:rect l="l" t="t" r="r" b="b"/>
              <a:pathLst>
                <a:path w="316" h="373">
                  <a:moveTo>
                    <a:pt x="174" y="0"/>
                  </a:moveTo>
                  <a:cubicBezTo>
                    <a:pt x="62" y="0"/>
                    <a:pt x="0" y="63"/>
                    <a:pt x="8" y="149"/>
                  </a:cubicBezTo>
                  <a:cubicBezTo>
                    <a:pt x="15" y="229"/>
                    <a:pt x="55" y="346"/>
                    <a:pt x="102" y="361"/>
                  </a:cubicBezTo>
                  <a:cubicBezTo>
                    <a:pt x="126" y="369"/>
                    <a:pt x="148" y="373"/>
                    <a:pt x="168" y="373"/>
                  </a:cubicBezTo>
                  <a:cubicBezTo>
                    <a:pt x="264" y="373"/>
                    <a:pt x="308" y="285"/>
                    <a:pt x="316" y="182"/>
                  </a:cubicBezTo>
                  <a:cubicBezTo>
                    <a:pt x="316" y="95"/>
                    <a:pt x="268" y="23"/>
                    <a:pt x="174" y="0"/>
                  </a:cubicBezTo>
                  <a:close/>
                </a:path>
              </a:pathLst>
            </a:custGeom>
            <a:solidFill>
              <a:schemeClr val="accent5"/>
            </a:solidFill>
            <a:ln>
              <a:noFill/>
            </a:ln>
          </p:spPr>
          <p:style>
            <a:lnRef idx="0"/>
            <a:fillRef idx="0"/>
            <a:effectRef idx="0"/>
            <a:fontRef idx="minor"/>
          </p:style>
        </p:sp>
        <p:sp>
          <p:nvSpPr>
            <p:cNvPr id="1267" name="CustomShape 187"/>
            <p:cNvSpPr/>
            <p:nvPr/>
          </p:nvSpPr>
          <p:spPr>
            <a:xfrm>
              <a:off x="2849040" y="3400920"/>
              <a:ext cx="20520" cy="6840"/>
            </a:xfrm>
            <a:custGeom>
              <a:avLst/>
              <a:gdLst/>
              <a:ahLst/>
              <a:rect l="l" t="t" r="r" b="b"/>
              <a:pathLst>
                <a:path w="419" h="307">
                  <a:moveTo>
                    <a:pt x="262" y="0"/>
                  </a:moveTo>
                  <a:cubicBezTo>
                    <a:pt x="182" y="8"/>
                    <a:pt x="63" y="47"/>
                    <a:pt x="48" y="95"/>
                  </a:cubicBezTo>
                  <a:cubicBezTo>
                    <a:pt x="1" y="229"/>
                    <a:pt x="103" y="299"/>
                    <a:pt x="230" y="306"/>
                  </a:cubicBezTo>
                  <a:cubicBezTo>
                    <a:pt x="324" y="306"/>
                    <a:pt x="386" y="259"/>
                    <a:pt x="403" y="197"/>
                  </a:cubicBezTo>
                  <a:cubicBezTo>
                    <a:pt x="419" y="55"/>
                    <a:pt x="347" y="0"/>
                    <a:pt x="262" y="0"/>
                  </a:cubicBezTo>
                  <a:close/>
                </a:path>
              </a:pathLst>
            </a:custGeom>
            <a:solidFill>
              <a:schemeClr val="accent5"/>
            </a:solidFill>
            <a:ln>
              <a:noFill/>
            </a:ln>
          </p:spPr>
          <p:style>
            <a:lnRef idx="0"/>
            <a:fillRef idx="0"/>
            <a:effectRef idx="0"/>
            <a:fontRef idx="minor"/>
          </p:style>
        </p:sp>
        <p:sp>
          <p:nvSpPr>
            <p:cNvPr id="1268" name="CustomShape 188"/>
            <p:cNvSpPr/>
            <p:nvPr/>
          </p:nvSpPr>
          <p:spPr>
            <a:xfrm>
              <a:off x="4922280" y="3622680"/>
              <a:ext cx="21240" cy="11520"/>
            </a:xfrm>
            <a:custGeom>
              <a:avLst/>
              <a:gdLst/>
              <a:ahLst/>
              <a:rect l="l" t="t" r="r" b="b"/>
              <a:pathLst>
                <a:path w="434" h="496">
                  <a:moveTo>
                    <a:pt x="70" y="1"/>
                  </a:moveTo>
                  <a:cubicBezTo>
                    <a:pt x="48" y="65"/>
                    <a:pt x="0" y="112"/>
                    <a:pt x="8" y="159"/>
                  </a:cubicBezTo>
                  <a:cubicBezTo>
                    <a:pt x="14" y="281"/>
                    <a:pt x="5" y="496"/>
                    <a:pt x="120" y="496"/>
                  </a:cubicBezTo>
                  <a:cubicBezTo>
                    <a:pt x="146" y="496"/>
                    <a:pt x="179" y="485"/>
                    <a:pt x="220" y="458"/>
                  </a:cubicBezTo>
                  <a:cubicBezTo>
                    <a:pt x="433" y="331"/>
                    <a:pt x="220" y="135"/>
                    <a:pt x="70" y="1"/>
                  </a:cubicBezTo>
                  <a:close/>
                </a:path>
              </a:pathLst>
            </a:custGeom>
            <a:solidFill>
              <a:schemeClr val="accent5"/>
            </a:solidFill>
            <a:ln>
              <a:noFill/>
            </a:ln>
          </p:spPr>
          <p:style>
            <a:lnRef idx="0"/>
            <a:fillRef idx="0"/>
            <a:effectRef idx="0"/>
            <a:fontRef idx="minor"/>
          </p:style>
        </p:sp>
        <p:sp>
          <p:nvSpPr>
            <p:cNvPr id="1269" name="CustomShape 189"/>
            <p:cNvSpPr/>
            <p:nvPr/>
          </p:nvSpPr>
          <p:spPr>
            <a:xfrm>
              <a:off x="4986720" y="3617280"/>
              <a:ext cx="15120" cy="8640"/>
            </a:xfrm>
            <a:custGeom>
              <a:avLst/>
              <a:gdLst/>
              <a:ahLst/>
              <a:rect l="l" t="t" r="r" b="b"/>
              <a:pathLst>
                <a:path w="307" h="371">
                  <a:moveTo>
                    <a:pt x="143" y="0"/>
                  </a:moveTo>
                  <a:cubicBezTo>
                    <a:pt x="50" y="0"/>
                    <a:pt x="0" y="69"/>
                    <a:pt x="0" y="159"/>
                  </a:cubicBezTo>
                  <a:cubicBezTo>
                    <a:pt x="0" y="261"/>
                    <a:pt x="23" y="371"/>
                    <a:pt x="134" y="371"/>
                  </a:cubicBezTo>
                  <a:cubicBezTo>
                    <a:pt x="151" y="371"/>
                    <a:pt x="169" y="368"/>
                    <a:pt x="189" y="363"/>
                  </a:cubicBezTo>
                  <a:cubicBezTo>
                    <a:pt x="244" y="348"/>
                    <a:pt x="284" y="246"/>
                    <a:pt x="299" y="214"/>
                  </a:cubicBezTo>
                  <a:cubicBezTo>
                    <a:pt x="306" y="65"/>
                    <a:pt x="252" y="1"/>
                    <a:pt x="157" y="1"/>
                  </a:cubicBezTo>
                  <a:cubicBezTo>
                    <a:pt x="152" y="0"/>
                    <a:pt x="147" y="0"/>
                    <a:pt x="143" y="0"/>
                  </a:cubicBezTo>
                  <a:close/>
                </a:path>
              </a:pathLst>
            </a:custGeom>
            <a:solidFill>
              <a:schemeClr val="accent5"/>
            </a:solidFill>
            <a:ln>
              <a:noFill/>
            </a:ln>
          </p:spPr>
          <p:style>
            <a:lnRef idx="0"/>
            <a:fillRef idx="0"/>
            <a:effectRef idx="0"/>
            <a:fontRef idx="minor"/>
          </p:style>
        </p:sp>
        <p:sp>
          <p:nvSpPr>
            <p:cNvPr id="1270" name="CustomShape 190"/>
            <p:cNvSpPr/>
            <p:nvPr/>
          </p:nvSpPr>
          <p:spPr>
            <a:xfrm>
              <a:off x="5508000" y="3587040"/>
              <a:ext cx="18720" cy="8640"/>
            </a:xfrm>
            <a:custGeom>
              <a:avLst/>
              <a:gdLst/>
              <a:ahLst/>
              <a:rect l="l" t="t" r="r" b="b"/>
              <a:pathLst>
                <a:path w="379" h="383">
                  <a:moveTo>
                    <a:pt x="184" y="0"/>
                  </a:moveTo>
                  <a:cubicBezTo>
                    <a:pt x="142" y="0"/>
                    <a:pt x="83" y="33"/>
                    <a:pt x="65" y="67"/>
                  </a:cubicBezTo>
                  <a:cubicBezTo>
                    <a:pt x="0" y="176"/>
                    <a:pt x="8" y="303"/>
                    <a:pt x="127" y="365"/>
                  </a:cubicBezTo>
                  <a:cubicBezTo>
                    <a:pt x="149" y="377"/>
                    <a:pt x="170" y="382"/>
                    <a:pt x="190" y="382"/>
                  </a:cubicBezTo>
                  <a:cubicBezTo>
                    <a:pt x="251" y="382"/>
                    <a:pt x="303" y="334"/>
                    <a:pt x="338" y="263"/>
                  </a:cubicBezTo>
                  <a:cubicBezTo>
                    <a:pt x="378" y="146"/>
                    <a:pt x="338" y="44"/>
                    <a:pt x="206" y="4"/>
                  </a:cubicBezTo>
                  <a:cubicBezTo>
                    <a:pt x="200" y="1"/>
                    <a:pt x="192" y="0"/>
                    <a:pt x="184" y="0"/>
                  </a:cubicBezTo>
                  <a:close/>
                </a:path>
              </a:pathLst>
            </a:custGeom>
            <a:solidFill>
              <a:schemeClr val="accent5"/>
            </a:solidFill>
            <a:ln>
              <a:noFill/>
            </a:ln>
          </p:spPr>
          <p:style>
            <a:lnRef idx="0"/>
            <a:fillRef idx="0"/>
            <a:effectRef idx="0"/>
            <a:fontRef idx="minor"/>
          </p:style>
        </p:sp>
        <p:sp>
          <p:nvSpPr>
            <p:cNvPr id="1271" name="CustomShape 191"/>
            <p:cNvSpPr/>
            <p:nvPr/>
          </p:nvSpPr>
          <p:spPr>
            <a:xfrm>
              <a:off x="6170760" y="3465000"/>
              <a:ext cx="20160" cy="7200"/>
            </a:xfrm>
            <a:custGeom>
              <a:avLst/>
              <a:gdLst/>
              <a:ahLst/>
              <a:rect l="l" t="t" r="r" b="b"/>
              <a:pathLst>
                <a:path w="411" h="315">
                  <a:moveTo>
                    <a:pt x="206" y="1"/>
                  </a:moveTo>
                  <a:cubicBezTo>
                    <a:pt x="80" y="16"/>
                    <a:pt x="10" y="63"/>
                    <a:pt x="10" y="158"/>
                  </a:cubicBezTo>
                  <a:cubicBezTo>
                    <a:pt x="0" y="260"/>
                    <a:pt x="72" y="315"/>
                    <a:pt x="167" y="315"/>
                  </a:cubicBezTo>
                  <a:cubicBezTo>
                    <a:pt x="284" y="315"/>
                    <a:pt x="410" y="275"/>
                    <a:pt x="371" y="126"/>
                  </a:cubicBezTo>
                  <a:cubicBezTo>
                    <a:pt x="356" y="71"/>
                    <a:pt x="253" y="31"/>
                    <a:pt x="206" y="1"/>
                  </a:cubicBezTo>
                  <a:close/>
                </a:path>
              </a:pathLst>
            </a:custGeom>
            <a:solidFill>
              <a:schemeClr val="accent5"/>
            </a:solidFill>
            <a:ln>
              <a:noFill/>
            </a:ln>
          </p:spPr>
          <p:style>
            <a:lnRef idx="0"/>
            <a:fillRef idx="0"/>
            <a:effectRef idx="0"/>
            <a:fontRef idx="minor"/>
          </p:style>
        </p:sp>
        <p:sp>
          <p:nvSpPr>
            <p:cNvPr id="1272" name="CustomShape 192"/>
            <p:cNvSpPr/>
            <p:nvPr/>
          </p:nvSpPr>
          <p:spPr>
            <a:xfrm>
              <a:off x="4529520" y="3673080"/>
              <a:ext cx="19440" cy="9000"/>
            </a:xfrm>
            <a:custGeom>
              <a:avLst/>
              <a:gdLst/>
              <a:ahLst/>
              <a:rect l="l" t="t" r="r" b="b"/>
              <a:pathLst>
                <a:path w="394" h="397">
                  <a:moveTo>
                    <a:pt x="160" y="1"/>
                  </a:moveTo>
                  <a:cubicBezTo>
                    <a:pt x="71" y="1"/>
                    <a:pt x="0" y="77"/>
                    <a:pt x="0" y="168"/>
                  </a:cubicBezTo>
                  <a:cubicBezTo>
                    <a:pt x="0" y="300"/>
                    <a:pt x="94" y="379"/>
                    <a:pt x="219" y="394"/>
                  </a:cubicBezTo>
                  <a:cubicBezTo>
                    <a:pt x="229" y="396"/>
                    <a:pt x="239" y="397"/>
                    <a:pt x="248" y="397"/>
                  </a:cubicBezTo>
                  <a:cubicBezTo>
                    <a:pt x="332" y="397"/>
                    <a:pt x="379" y="329"/>
                    <a:pt x="393" y="238"/>
                  </a:cubicBezTo>
                  <a:cubicBezTo>
                    <a:pt x="378" y="111"/>
                    <a:pt x="306" y="9"/>
                    <a:pt x="172" y="1"/>
                  </a:cubicBezTo>
                  <a:cubicBezTo>
                    <a:pt x="168" y="1"/>
                    <a:pt x="164" y="1"/>
                    <a:pt x="160" y="1"/>
                  </a:cubicBezTo>
                  <a:close/>
                </a:path>
              </a:pathLst>
            </a:custGeom>
            <a:solidFill>
              <a:schemeClr val="accent5"/>
            </a:solidFill>
            <a:ln>
              <a:noFill/>
            </a:ln>
          </p:spPr>
          <p:style>
            <a:lnRef idx="0"/>
            <a:fillRef idx="0"/>
            <a:effectRef idx="0"/>
            <a:fontRef idx="minor"/>
          </p:style>
        </p:sp>
        <p:sp>
          <p:nvSpPr>
            <p:cNvPr id="1273" name="CustomShape 193"/>
            <p:cNvSpPr/>
            <p:nvPr/>
          </p:nvSpPr>
          <p:spPr>
            <a:xfrm>
              <a:off x="4017240" y="3517560"/>
              <a:ext cx="17280" cy="6840"/>
            </a:xfrm>
            <a:custGeom>
              <a:avLst/>
              <a:gdLst/>
              <a:ahLst/>
              <a:rect l="l" t="t" r="r" b="b"/>
              <a:pathLst>
                <a:path w="354" h="295">
                  <a:moveTo>
                    <a:pt x="197" y="0"/>
                  </a:moveTo>
                  <a:cubicBezTo>
                    <a:pt x="186" y="0"/>
                    <a:pt x="176" y="1"/>
                    <a:pt x="165" y="3"/>
                  </a:cubicBezTo>
                  <a:cubicBezTo>
                    <a:pt x="71" y="20"/>
                    <a:pt x="1" y="83"/>
                    <a:pt x="8" y="177"/>
                  </a:cubicBezTo>
                  <a:cubicBezTo>
                    <a:pt x="16" y="271"/>
                    <a:pt x="103" y="294"/>
                    <a:pt x="190" y="294"/>
                  </a:cubicBezTo>
                  <a:cubicBezTo>
                    <a:pt x="284" y="279"/>
                    <a:pt x="354" y="224"/>
                    <a:pt x="339" y="130"/>
                  </a:cubicBezTo>
                  <a:cubicBezTo>
                    <a:pt x="332" y="47"/>
                    <a:pt x="270" y="0"/>
                    <a:pt x="197" y="0"/>
                  </a:cubicBezTo>
                  <a:close/>
                </a:path>
              </a:pathLst>
            </a:custGeom>
            <a:solidFill>
              <a:schemeClr val="accent5"/>
            </a:solidFill>
            <a:ln>
              <a:noFill/>
            </a:ln>
          </p:spPr>
          <p:style>
            <a:lnRef idx="0"/>
            <a:fillRef idx="0"/>
            <a:effectRef idx="0"/>
            <a:fontRef idx="minor"/>
          </p:style>
        </p:sp>
        <p:sp>
          <p:nvSpPr>
            <p:cNvPr id="1274" name="CustomShape 194"/>
            <p:cNvSpPr/>
            <p:nvPr/>
          </p:nvSpPr>
          <p:spPr>
            <a:xfrm>
              <a:off x="5203440" y="3556800"/>
              <a:ext cx="15840" cy="7560"/>
            </a:xfrm>
            <a:custGeom>
              <a:avLst/>
              <a:gdLst/>
              <a:ahLst/>
              <a:rect l="l" t="t" r="r" b="b"/>
              <a:pathLst>
                <a:path w="324" h="325">
                  <a:moveTo>
                    <a:pt x="161" y="1"/>
                  </a:moveTo>
                  <a:cubicBezTo>
                    <a:pt x="118" y="1"/>
                    <a:pt x="47" y="30"/>
                    <a:pt x="40" y="64"/>
                  </a:cubicBezTo>
                  <a:cubicBezTo>
                    <a:pt x="0" y="183"/>
                    <a:pt x="57" y="270"/>
                    <a:pt x="174" y="325"/>
                  </a:cubicBezTo>
                  <a:cubicBezTo>
                    <a:pt x="214" y="310"/>
                    <a:pt x="284" y="293"/>
                    <a:pt x="293" y="263"/>
                  </a:cubicBezTo>
                  <a:cubicBezTo>
                    <a:pt x="323" y="151"/>
                    <a:pt x="301" y="42"/>
                    <a:pt x="174" y="2"/>
                  </a:cubicBezTo>
                  <a:cubicBezTo>
                    <a:pt x="170" y="1"/>
                    <a:pt x="166" y="1"/>
                    <a:pt x="161" y="1"/>
                  </a:cubicBezTo>
                  <a:close/>
                </a:path>
              </a:pathLst>
            </a:custGeom>
            <a:solidFill>
              <a:schemeClr val="accent5"/>
            </a:solidFill>
            <a:ln>
              <a:noFill/>
            </a:ln>
          </p:spPr>
          <p:style>
            <a:lnRef idx="0"/>
            <a:fillRef idx="0"/>
            <a:effectRef idx="0"/>
            <a:fontRef idx="minor"/>
          </p:style>
        </p:sp>
        <p:sp>
          <p:nvSpPr>
            <p:cNvPr id="1275" name="CustomShape 195"/>
            <p:cNvSpPr/>
            <p:nvPr/>
          </p:nvSpPr>
          <p:spPr>
            <a:xfrm>
              <a:off x="4241880" y="3512160"/>
              <a:ext cx="19440" cy="6840"/>
            </a:xfrm>
            <a:custGeom>
              <a:avLst/>
              <a:gdLst/>
              <a:ahLst/>
              <a:rect l="l" t="t" r="r" b="b"/>
              <a:pathLst>
                <a:path w="394" h="303">
                  <a:moveTo>
                    <a:pt x="170" y="0"/>
                  </a:moveTo>
                  <a:cubicBezTo>
                    <a:pt x="101" y="0"/>
                    <a:pt x="42" y="31"/>
                    <a:pt x="23" y="103"/>
                  </a:cubicBezTo>
                  <a:cubicBezTo>
                    <a:pt x="0" y="198"/>
                    <a:pt x="80" y="268"/>
                    <a:pt x="165" y="292"/>
                  </a:cubicBezTo>
                  <a:cubicBezTo>
                    <a:pt x="185" y="299"/>
                    <a:pt x="206" y="302"/>
                    <a:pt x="225" y="302"/>
                  </a:cubicBezTo>
                  <a:cubicBezTo>
                    <a:pt x="292" y="302"/>
                    <a:pt x="347" y="262"/>
                    <a:pt x="378" y="188"/>
                  </a:cubicBezTo>
                  <a:cubicBezTo>
                    <a:pt x="393" y="79"/>
                    <a:pt x="323" y="24"/>
                    <a:pt x="236" y="9"/>
                  </a:cubicBezTo>
                  <a:cubicBezTo>
                    <a:pt x="214" y="3"/>
                    <a:pt x="191" y="0"/>
                    <a:pt x="170" y="0"/>
                  </a:cubicBezTo>
                  <a:close/>
                </a:path>
              </a:pathLst>
            </a:custGeom>
            <a:solidFill>
              <a:schemeClr val="accent5"/>
            </a:solidFill>
            <a:ln>
              <a:noFill/>
            </a:ln>
          </p:spPr>
          <p:style>
            <a:lnRef idx="0"/>
            <a:fillRef idx="0"/>
            <a:effectRef idx="0"/>
            <a:fontRef idx="minor"/>
          </p:style>
        </p:sp>
        <p:sp>
          <p:nvSpPr>
            <p:cNvPr id="1276" name="CustomShape 196"/>
            <p:cNvSpPr/>
            <p:nvPr/>
          </p:nvSpPr>
          <p:spPr>
            <a:xfrm>
              <a:off x="3418560" y="3589560"/>
              <a:ext cx="16920" cy="6480"/>
            </a:xfrm>
            <a:custGeom>
              <a:avLst/>
              <a:gdLst/>
              <a:ahLst/>
              <a:rect l="l" t="t" r="r" b="b"/>
              <a:pathLst>
                <a:path w="346" h="282">
                  <a:moveTo>
                    <a:pt x="173" y="1"/>
                  </a:moveTo>
                  <a:cubicBezTo>
                    <a:pt x="86" y="8"/>
                    <a:pt x="7" y="48"/>
                    <a:pt x="7" y="142"/>
                  </a:cubicBezTo>
                  <a:cubicBezTo>
                    <a:pt x="1" y="229"/>
                    <a:pt x="57" y="282"/>
                    <a:pt x="126" y="282"/>
                  </a:cubicBezTo>
                  <a:cubicBezTo>
                    <a:pt x="138" y="282"/>
                    <a:pt x="151" y="280"/>
                    <a:pt x="164" y="277"/>
                  </a:cubicBezTo>
                  <a:cubicBezTo>
                    <a:pt x="236" y="262"/>
                    <a:pt x="291" y="190"/>
                    <a:pt x="345" y="150"/>
                  </a:cubicBezTo>
                  <a:cubicBezTo>
                    <a:pt x="338" y="16"/>
                    <a:pt x="258" y="1"/>
                    <a:pt x="173" y="1"/>
                  </a:cubicBezTo>
                  <a:close/>
                </a:path>
              </a:pathLst>
            </a:custGeom>
            <a:solidFill>
              <a:schemeClr val="accent5"/>
            </a:solidFill>
            <a:ln>
              <a:noFill/>
            </a:ln>
          </p:spPr>
          <p:style>
            <a:lnRef idx="0"/>
            <a:fillRef idx="0"/>
            <a:effectRef idx="0"/>
            <a:fontRef idx="minor"/>
          </p:style>
        </p:sp>
        <p:sp>
          <p:nvSpPr>
            <p:cNvPr id="1277" name="CustomShape 197"/>
            <p:cNvSpPr/>
            <p:nvPr/>
          </p:nvSpPr>
          <p:spPr>
            <a:xfrm>
              <a:off x="5148720" y="3568320"/>
              <a:ext cx="21240" cy="6480"/>
            </a:xfrm>
            <a:custGeom>
              <a:avLst/>
              <a:gdLst/>
              <a:ahLst/>
              <a:rect l="l" t="t" r="r" b="b"/>
              <a:pathLst>
                <a:path w="433" h="292">
                  <a:moveTo>
                    <a:pt x="268" y="1"/>
                  </a:moveTo>
                  <a:cubicBezTo>
                    <a:pt x="189" y="1"/>
                    <a:pt x="87" y="41"/>
                    <a:pt x="47" y="95"/>
                  </a:cubicBezTo>
                  <a:cubicBezTo>
                    <a:pt x="0" y="175"/>
                    <a:pt x="55" y="254"/>
                    <a:pt x="189" y="292"/>
                  </a:cubicBezTo>
                  <a:cubicBezTo>
                    <a:pt x="236" y="262"/>
                    <a:pt x="331" y="237"/>
                    <a:pt x="371" y="175"/>
                  </a:cubicBezTo>
                  <a:cubicBezTo>
                    <a:pt x="433" y="80"/>
                    <a:pt x="355" y="1"/>
                    <a:pt x="268" y="1"/>
                  </a:cubicBezTo>
                  <a:close/>
                </a:path>
              </a:pathLst>
            </a:custGeom>
            <a:solidFill>
              <a:schemeClr val="accent5"/>
            </a:solidFill>
            <a:ln>
              <a:noFill/>
            </a:ln>
          </p:spPr>
          <p:style>
            <a:lnRef idx="0"/>
            <a:fillRef idx="0"/>
            <a:effectRef idx="0"/>
            <a:fontRef idx="minor"/>
          </p:style>
        </p:sp>
        <p:sp>
          <p:nvSpPr>
            <p:cNvPr id="1278" name="CustomShape 198"/>
            <p:cNvSpPr/>
            <p:nvPr/>
          </p:nvSpPr>
          <p:spPr>
            <a:xfrm>
              <a:off x="4919400" y="3642480"/>
              <a:ext cx="16560" cy="6480"/>
            </a:xfrm>
            <a:custGeom>
              <a:avLst/>
              <a:gdLst/>
              <a:ahLst/>
              <a:rect l="l" t="t" r="r" b="b"/>
              <a:pathLst>
                <a:path w="340" h="281">
                  <a:moveTo>
                    <a:pt x="215" y="0"/>
                  </a:moveTo>
                  <a:cubicBezTo>
                    <a:pt x="199" y="0"/>
                    <a:pt x="183" y="4"/>
                    <a:pt x="166" y="10"/>
                  </a:cubicBezTo>
                  <a:cubicBezTo>
                    <a:pt x="94" y="42"/>
                    <a:pt x="17" y="112"/>
                    <a:pt x="9" y="175"/>
                  </a:cubicBezTo>
                  <a:cubicBezTo>
                    <a:pt x="1" y="257"/>
                    <a:pt x="78" y="280"/>
                    <a:pt x="149" y="280"/>
                  </a:cubicBezTo>
                  <a:cubicBezTo>
                    <a:pt x="160" y="280"/>
                    <a:pt x="171" y="280"/>
                    <a:pt x="181" y="279"/>
                  </a:cubicBezTo>
                  <a:cubicBezTo>
                    <a:pt x="276" y="269"/>
                    <a:pt x="330" y="214"/>
                    <a:pt x="340" y="120"/>
                  </a:cubicBezTo>
                  <a:cubicBezTo>
                    <a:pt x="320" y="45"/>
                    <a:pt x="273" y="0"/>
                    <a:pt x="215" y="0"/>
                  </a:cubicBezTo>
                  <a:close/>
                </a:path>
              </a:pathLst>
            </a:custGeom>
            <a:solidFill>
              <a:schemeClr val="accent5"/>
            </a:solidFill>
            <a:ln>
              <a:noFill/>
            </a:ln>
          </p:spPr>
          <p:style>
            <a:lnRef idx="0"/>
            <a:fillRef idx="0"/>
            <a:effectRef idx="0"/>
            <a:fontRef idx="minor"/>
          </p:style>
        </p:sp>
        <p:sp>
          <p:nvSpPr>
            <p:cNvPr id="1279" name="CustomShape 199"/>
            <p:cNvSpPr/>
            <p:nvPr/>
          </p:nvSpPr>
          <p:spPr>
            <a:xfrm>
              <a:off x="3148920" y="3471120"/>
              <a:ext cx="19080" cy="7920"/>
            </a:xfrm>
            <a:custGeom>
              <a:avLst/>
              <a:gdLst/>
              <a:ahLst/>
              <a:rect l="l" t="t" r="r" b="b"/>
              <a:pathLst>
                <a:path w="386" h="341">
                  <a:moveTo>
                    <a:pt x="152" y="1"/>
                  </a:moveTo>
                  <a:cubicBezTo>
                    <a:pt x="144" y="1"/>
                    <a:pt x="136" y="1"/>
                    <a:pt x="127" y="1"/>
                  </a:cubicBezTo>
                  <a:cubicBezTo>
                    <a:pt x="95" y="49"/>
                    <a:pt x="16" y="113"/>
                    <a:pt x="8" y="175"/>
                  </a:cubicBezTo>
                  <a:cubicBezTo>
                    <a:pt x="1" y="265"/>
                    <a:pt x="71" y="340"/>
                    <a:pt x="159" y="340"/>
                  </a:cubicBezTo>
                  <a:cubicBezTo>
                    <a:pt x="164" y="340"/>
                    <a:pt x="169" y="340"/>
                    <a:pt x="174" y="340"/>
                  </a:cubicBezTo>
                  <a:cubicBezTo>
                    <a:pt x="299" y="340"/>
                    <a:pt x="386" y="262"/>
                    <a:pt x="346" y="128"/>
                  </a:cubicBezTo>
                  <a:cubicBezTo>
                    <a:pt x="332" y="47"/>
                    <a:pt x="263" y="1"/>
                    <a:pt x="152" y="1"/>
                  </a:cubicBezTo>
                  <a:close/>
                </a:path>
              </a:pathLst>
            </a:custGeom>
            <a:solidFill>
              <a:schemeClr val="accent5"/>
            </a:solidFill>
            <a:ln>
              <a:noFill/>
            </a:ln>
          </p:spPr>
          <p:style>
            <a:lnRef idx="0"/>
            <a:fillRef idx="0"/>
            <a:effectRef idx="0"/>
            <a:fontRef idx="minor"/>
          </p:style>
        </p:sp>
        <p:sp>
          <p:nvSpPr>
            <p:cNvPr id="1280" name="CustomShape 200"/>
            <p:cNvSpPr/>
            <p:nvPr/>
          </p:nvSpPr>
          <p:spPr>
            <a:xfrm>
              <a:off x="4709520" y="3565800"/>
              <a:ext cx="18360" cy="7920"/>
            </a:xfrm>
            <a:custGeom>
              <a:avLst/>
              <a:gdLst/>
              <a:ahLst/>
              <a:rect l="l" t="t" r="r" b="b"/>
              <a:pathLst>
                <a:path w="377" h="348">
                  <a:moveTo>
                    <a:pt x="215" y="1"/>
                  </a:moveTo>
                  <a:cubicBezTo>
                    <a:pt x="211" y="1"/>
                    <a:pt x="207" y="1"/>
                    <a:pt x="203" y="1"/>
                  </a:cubicBezTo>
                  <a:cubicBezTo>
                    <a:pt x="141" y="9"/>
                    <a:pt x="37" y="81"/>
                    <a:pt x="22" y="143"/>
                  </a:cubicBezTo>
                  <a:cubicBezTo>
                    <a:pt x="0" y="271"/>
                    <a:pt x="77" y="348"/>
                    <a:pt x="201" y="348"/>
                  </a:cubicBezTo>
                  <a:cubicBezTo>
                    <a:pt x="206" y="348"/>
                    <a:pt x="212" y="347"/>
                    <a:pt x="218" y="347"/>
                  </a:cubicBezTo>
                  <a:cubicBezTo>
                    <a:pt x="305" y="339"/>
                    <a:pt x="360" y="260"/>
                    <a:pt x="377" y="166"/>
                  </a:cubicBezTo>
                  <a:cubicBezTo>
                    <a:pt x="353" y="75"/>
                    <a:pt x="296" y="1"/>
                    <a:pt x="215" y="1"/>
                  </a:cubicBezTo>
                  <a:close/>
                </a:path>
              </a:pathLst>
            </a:custGeom>
            <a:solidFill>
              <a:schemeClr val="accent5"/>
            </a:solidFill>
            <a:ln>
              <a:noFill/>
            </a:ln>
          </p:spPr>
          <p:style>
            <a:lnRef idx="0"/>
            <a:fillRef idx="0"/>
            <a:effectRef idx="0"/>
            <a:fontRef idx="minor"/>
          </p:style>
        </p:sp>
        <p:sp>
          <p:nvSpPr>
            <p:cNvPr id="1281" name="CustomShape 201"/>
            <p:cNvSpPr/>
            <p:nvPr/>
          </p:nvSpPr>
          <p:spPr>
            <a:xfrm>
              <a:off x="5897520" y="3606840"/>
              <a:ext cx="21600" cy="6480"/>
            </a:xfrm>
            <a:custGeom>
              <a:avLst/>
              <a:gdLst/>
              <a:ahLst/>
              <a:rect l="l" t="t" r="r" b="b"/>
              <a:pathLst>
                <a:path w="438" h="293">
                  <a:moveTo>
                    <a:pt x="226" y="1"/>
                  </a:moveTo>
                  <a:cubicBezTo>
                    <a:pt x="170" y="33"/>
                    <a:pt x="75" y="65"/>
                    <a:pt x="45" y="127"/>
                  </a:cubicBezTo>
                  <a:cubicBezTo>
                    <a:pt x="0" y="217"/>
                    <a:pt x="67" y="293"/>
                    <a:pt x="154" y="293"/>
                  </a:cubicBezTo>
                  <a:cubicBezTo>
                    <a:pt x="159" y="293"/>
                    <a:pt x="165" y="292"/>
                    <a:pt x="170" y="292"/>
                  </a:cubicBezTo>
                  <a:cubicBezTo>
                    <a:pt x="241" y="284"/>
                    <a:pt x="336" y="230"/>
                    <a:pt x="368" y="167"/>
                  </a:cubicBezTo>
                  <a:cubicBezTo>
                    <a:pt x="438" y="56"/>
                    <a:pt x="336" y="33"/>
                    <a:pt x="226" y="1"/>
                  </a:cubicBezTo>
                  <a:close/>
                </a:path>
              </a:pathLst>
            </a:custGeom>
            <a:solidFill>
              <a:schemeClr val="accent5"/>
            </a:solidFill>
            <a:ln>
              <a:noFill/>
            </a:ln>
          </p:spPr>
          <p:style>
            <a:lnRef idx="0"/>
            <a:fillRef idx="0"/>
            <a:effectRef idx="0"/>
            <a:fontRef idx="minor"/>
          </p:style>
        </p:sp>
        <p:sp>
          <p:nvSpPr>
            <p:cNvPr id="1282" name="CustomShape 202"/>
            <p:cNvSpPr/>
            <p:nvPr/>
          </p:nvSpPr>
          <p:spPr>
            <a:xfrm>
              <a:off x="3436920" y="3542400"/>
              <a:ext cx="16920" cy="6840"/>
            </a:xfrm>
            <a:custGeom>
              <a:avLst/>
              <a:gdLst/>
              <a:ahLst/>
              <a:rect l="l" t="t" r="r" b="b"/>
              <a:pathLst>
                <a:path w="347" h="296">
                  <a:moveTo>
                    <a:pt x="193" y="0"/>
                  </a:moveTo>
                  <a:cubicBezTo>
                    <a:pt x="184" y="0"/>
                    <a:pt x="174" y="1"/>
                    <a:pt x="165" y="1"/>
                  </a:cubicBezTo>
                  <a:cubicBezTo>
                    <a:pt x="70" y="9"/>
                    <a:pt x="0" y="66"/>
                    <a:pt x="8" y="168"/>
                  </a:cubicBezTo>
                  <a:cubicBezTo>
                    <a:pt x="14" y="249"/>
                    <a:pt x="75" y="296"/>
                    <a:pt x="146" y="296"/>
                  </a:cubicBezTo>
                  <a:cubicBezTo>
                    <a:pt x="157" y="296"/>
                    <a:pt x="168" y="295"/>
                    <a:pt x="180" y="292"/>
                  </a:cubicBezTo>
                  <a:cubicBezTo>
                    <a:pt x="274" y="277"/>
                    <a:pt x="331" y="207"/>
                    <a:pt x="346" y="120"/>
                  </a:cubicBezTo>
                  <a:cubicBezTo>
                    <a:pt x="324" y="30"/>
                    <a:pt x="266" y="0"/>
                    <a:pt x="193" y="0"/>
                  </a:cubicBezTo>
                  <a:close/>
                </a:path>
              </a:pathLst>
            </a:custGeom>
            <a:solidFill>
              <a:schemeClr val="accent5"/>
            </a:solidFill>
            <a:ln>
              <a:noFill/>
            </a:ln>
          </p:spPr>
          <p:style>
            <a:lnRef idx="0"/>
            <a:fillRef idx="0"/>
            <a:effectRef idx="0"/>
            <a:fontRef idx="minor"/>
          </p:style>
        </p:sp>
        <p:sp>
          <p:nvSpPr>
            <p:cNvPr id="1283" name="CustomShape 203"/>
            <p:cNvSpPr/>
            <p:nvPr/>
          </p:nvSpPr>
          <p:spPr>
            <a:xfrm>
              <a:off x="2461320" y="3427560"/>
              <a:ext cx="11880" cy="4680"/>
            </a:xfrm>
            <a:custGeom>
              <a:avLst/>
              <a:gdLst/>
              <a:ahLst/>
              <a:rect l="l" t="t" r="r" b="b"/>
              <a:pathLst>
                <a:path w="245" h="209">
                  <a:moveTo>
                    <a:pt x="153" y="0"/>
                  </a:moveTo>
                  <a:cubicBezTo>
                    <a:pt x="115" y="0"/>
                    <a:pt x="47" y="24"/>
                    <a:pt x="40" y="58"/>
                  </a:cubicBezTo>
                  <a:cubicBezTo>
                    <a:pt x="1" y="136"/>
                    <a:pt x="40" y="208"/>
                    <a:pt x="135" y="208"/>
                  </a:cubicBezTo>
                  <a:cubicBezTo>
                    <a:pt x="137" y="208"/>
                    <a:pt x="139" y="208"/>
                    <a:pt x="141" y="208"/>
                  </a:cubicBezTo>
                  <a:cubicBezTo>
                    <a:pt x="178" y="208"/>
                    <a:pt x="209" y="151"/>
                    <a:pt x="244" y="121"/>
                  </a:cubicBezTo>
                  <a:cubicBezTo>
                    <a:pt x="222" y="81"/>
                    <a:pt x="207" y="19"/>
                    <a:pt x="167" y="2"/>
                  </a:cubicBezTo>
                  <a:cubicBezTo>
                    <a:pt x="163" y="1"/>
                    <a:pt x="158" y="0"/>
                    <a:pt x="153" y="0"/>
                  </a:cubicBezTo>
                  <a:close/>
                </a:path>
              </a:pathLst>
            </a:custGeom>
            <a:solidFill>
              <a:schemeClr val="accent5"/>
            </a:solidFill>
            <a:ln>
              <a:noFill/>
            </a:ln>
          </p:spPr>
          <p:style>
            <a:lnRef idx="0"/>
            <a:fillRef idx="0"/>
            <a:effectRef idx="0"/>
            <a:fontRef idx="minor"/>
          </p:style>
        </p:sp>
        <p:sp>
          <p:nvSpPr>
            <p:cNvPr id="1284" name="CustomShape 204"/>
            <p:cNvSpPr/>
            <p:nvPr/>
          </p:nvSpPr>
          <p:spPr>
            <a:xfrm>
              <a:off x="4167360" y="3440520"/>
              <a:ext cx="11160" cy="5040"/>
            </a:xfrm>
            <a:custGeom>
              <a:avLst/>
              <a:gdLst/>
              <a:ahLst/>
              <a:rect l="l" t="t" r="r" b="b"/>
              <a:pathLst>
                <a:path w="228" h="223">
                  <a:moveTo>
                    <a:pt x="119" y="1"/>
                  </a:moveTo>
                  <a:cubicBezTo>
                    <a:pt x="80" y="24"/>
                    <a:pt x="17" y="48"/>
                    <a:pt x="10" y="88"/>
                  </a:cubicBezTo>
                  <a:cubicBezTo>
                    <a:pt x="0" y="127"/>
                    <a:pt x="40" y="205"/>
                    <a:pt x="72" y="213"/>
                  </a:cubicBezTo>
                  <a:cubicBezTo>
                    <a:pt x="90" y="219"/>
                    <a:pt x="108" y="222"/>
                    <a:pt x="124" y="222"/>
                  </a:cubicBezTo>
                  <a:cubicBezTo>
                    <a:pt x="185" y="222"/>
                    <a:pt x="227" y="176"/>
                    <a:pt x="221" y="95"/>
                  </a:cubicBezTo>
                  <a:cubicBezTo>
                    <a:pt x="214" y="63"/>
                    <a:pt x="159" y="33"/>
                    <a:pt x="119" y="1"/>
                  </a:cubicBezTo>
                  <a:close/>
                </a:path>
              </a:pathLst>
            </a:custGeom>
            <a:solidFill>
              <a:schemeClr val="accent5"/>
            </a:solidFill>
            <a:ln>
              <a:noFill/>
            </a:ln>
          </p:spPr>
          <p:style>
            <a:lnRef idx="0"/>
            <a:fillRef idx="0"/>
            <a:effectRef idx="0"/>
            <a:fontRef idx="minor"/>
          </p:style>
        </p:sp>
        <p:sp>
          <p:nvSpPr>
            <p:cNvPr id="1285" name="CustomShape 205"/>
            <p:cNvSpPr/>
            <p:nvPr/>
          </p:nvSpPr>
          <p:spPr>
            <a:xfrm>
              <a:off x="4977720" y="3461760"/>
              <a:ext cx="12600" cy="5040"/>
            </a:xfrm>
            <a:custGeom>
              <a:avLst/>
              <a:gdLst/>
              <a:ahLst/>
              <a:rect l="l" t="t" r="r" b="b"/>
              <a:pathLst>
                <a:path w="262" h="223">
                  <a:moveTo>
                    <a:pt x="168" y="0"/>
                  </a:moveTo>
                  <a:cubicBezTo>
                    <a:pt x="125" y="0"/>
                    <a:pt x="54" y="27"/>
                    <a:pt x="40" y="56"/>
                  </a:cubicBezTo>
                  <a:cubicBezTo>
                    <a:pt x="1" y="143"/>
                    <a:pt x="48" y="222"/>
                    <a:pt x="150" y="222"/>
                  </a:cubicBezTo>
                  <a:cubicBezTo>
                    <a:pt x="182" y="222"/>
                    <a:pt x="222" y="166"/>
                    <a:pt x="261" y="136"/>
                  </a:cubicBezTo>
                  <a:cubicBezTo>
                    <a:pt x="237" y="88"/>
                    <a:pt x="222" y="17"/>
                    <a:pt x="182" y="1"/>
                  </a:cubicBezTo>
                  <a:cubicBezTo>
                    <a:pt x="178" y="1"/>
                    <a:pt x="173" y="0"/>
                    <a:pt x="168" y="0"/>
                  </a:cubicBezTo>
                  <a:close/>
                </a:path>
              </a:pathLst>
            </a:custGeom>
            <a:solidFill>
              <a:schemeClr val="accent5"/>
            </a:solidFill>
            <a:ln>
              <a:noFill/>
            </a:ln>
          </p:spPr>
          <p:style>
            <a:lnRef idx="0"/>
            <a:fillRef idx="0"/>
            <a:effectRef idx="0"/>
            <a:fontRef idx="minor"/>
          </p:style>
        </p:sp>
        <p:sp>
          <p:nvSpPr>
            <p:cNvPr id="1286" name="CustomShape 206"/>
            <p:cNvSpPr/>
            <p:nvPr/>
          </p:nvSpPr>
          <p:spPr>
            <a:xfrm>
              <a:off x="5619240" y="3461760"/>
              <a:ext cx="11880" cy="5400"/>
            </a:xfrm>
            <a:custGeom>
              <a:avLst/>
              <a:gdLst/>
              <a:ahLst/>
              <a:rect l="l" t="t" r="r" b="b"/>
              <a:pathLst>
                <a:path w="243" h="238">
                  <a:moveTo>
                    <a:pt x="127" y="0"/>
                  </a:moveTo>
                  <a:cubicBezTo>
                    <a:pt x="87" y="23"/>
                    <a:pt x="17" y="55"/>
                    <a:pt x="8" y="87"/>
                  </a:cubicBezTo>
                  <a:cubicBezTo>
                    <a:pt x="0" y="135"/>
                    <a:pt x="40" y="212"/>
                    <a:pt x="72" y="229"/>
                  </a:cubicBezTo>
                  <a:cubicBezTo>
                    <a:pt x="91" y="235"/>
                    <a:pt x="109" y="237"/>
                    <a:pt x="125" y="237"/>
                  </a:cubicBezTo>
                  <a:cubicBezTo>
                    <a:pt x="198" y="237"/>
                    <a:pt x="243" y="186"/>
                    <a:pt x="237" y="102"/>
                  </a:cubicBezTo>
                  <a:cubicBezTo>
                    <a:pt x="229" y="63"/>
                    <a:pt x="167" y="33"/>
                    <a:pt x="127" y="0"/>
                  </a:cubicBezTo>
                  <a:close/>
                </a:path>
              </a:pathLst>
            </a:custGeom>
            <a:solidFill>
              <a:schemeClr val="accent5"/>
            </a:solidFill>
            <a:ln>
              <a:noFill/>
            </a:ln>
          </p:spPr>
          <p:style>
            <a:lnRef idx="0"/>
            <a:fillRef idx="0"/>
            <a:effectRef idx="0"/>
            <a:fontRef idx="minor"/>
          </p:style>
        </p:sp>
        <p:sp>
          <p:nvSpPr>
            <p:cNvPr id="1287" name="CustomShape 207"/>
            <p:cNvSpPr/>
            <p:nvPr/>
          </p:nvSpPr>
          <p:spPr>
            <a:xfrm>
              <a:off x="5582880" y="3479040"/>
              <a:ext cx="11880" cy="4680"/>
            </a:xfrm>
            <a:custGeom>
              <a:avLst/>
              <a:gdLst/>
              <a:ahLst/>
              <a:rect l="l" t="t" r="r" b="b"/>
              <a:pathLst>
                <a:path w="244" h="216">
                  <a:moveTo>
                    <a:pt x="144" y="0"/>
                  </a:moveTo>
                  <a:cubicBezTo>
                    <a:pt x="101" y="0"/>
                    <a:pt x="30" y="29"/>
                    <a:pt x="23" y="56"/>
                  </a:cubicBezTo>
                  <a:cubicBezTo>
                    <a:pt x="0" y="143"/>
                    <a:pt x="47" y="215"/>
                    <a:pt x="149" y="215"/>
                  </a:cubicBezTo>
                  <a:cubicBezTo>
                    <a:pt x="182" y="206"/>
                    <a:pt x="212" y="143"/>
                    <a:pt x="244" y="111"/>
                  </a:cubicBezTo>
                  <a:cubicBezTo>
                    <a:pt x="212" y="73"/>
                    <a:pt x="189" y="9"/>
                    <a:pt x="157" y="2"/>
                  </a:cubicBezTo>
                  <a:cubicBezTo>
                    <a:pt x="153" y="1"/>
                    <a:pt x="149" y="0"/>
                    <a:pt x="144" y="0"/>
                  </a:cubicBezTo>
                  <a:close/>
                </a:path>
              </a:pathLst>
            </a:custGeom>
            <a:solidFill>
              <a:schemeClr val="accent5"/>
            </a:solidFill>
            <a:ln>
              <a:noFill/>
            </a:ln>
          </p:spPr>
          <p:style>
            <a:lnRef idx="0"/>
            <a:fillRef idx="0"/>
            <a:effectRef idx="0"/>
            <a:fontRef idx="minor"/>
          </p:style>
        </p:sp>
        <p:sp>
          <p:nvSpPr>
            <p:cNvPr id="1288" name="CustomShape 208"/>
            <p:cNvSpPr/>
            <p:nvPr/>
          </p:nvSpPr>
          <p:spPr>
            <a:xfrm>
              <a:off x="2785680" y="3483360"/>
              <a:ext cx="12960" cy="5040"/>
            </a:xfrm>
            <a:custGeom>
              <a:avLst/>
              <a:gdLst/>
              <a:ahLst/>
              <a:rect l="l" t="t" r="r" b="b"/>
              <a:pathLst>
                <a:path w="269" h="232">
                  <a:moveTo>
                    <a:pt x="168" y="0"/>
                  </a:moveTo>
                  <a:cubicBezTo>
                    <a:pt x="127" y="0"/>
                    <a:pt x="74" y="19"/>
                    <a:pt x="57" y="42"/>
                  </a:cubicBezTo>
                  <a:cubicBezTo>
                    <a:pt x="1" y="129"/>
                    <a:pt x="33" y="206"/>
                    <a:pt x="135" y="231"/>
                  </a:cubicBezTo>
                  <a:cubicBezTo>
                    <a:pt x="137" y="231"/>
                    <a:pt x="140" y="231"/>
                    <a:pt x="142" y="231"/>
                  </a:cubicBezTo>
                  <a:cubicBezTo>
                    <a:pt x="180" y="231"/>
                    <a:pt x="225" y="182"/>
                    <a:pt x="269" y="159"/>
                  </a:cubicBezTo>
                  <a:cubicBezTo>
                    <a:pt x="254" y="104"/>
                    <a:pt x="246" y="34"/>
                    <a:pt x="207" y="9"/>
                  </a:cubicBezTo>
                  <a:cubicBezTo>
                    <a:pt x="198" y="3"/>
                    <a:pt x="184" y="0"/>
                    <a:pt x="168" y="0"/>
                  </a:cubicBezTo>
                  <a:close/>
                </a:path>
              </a:pathLst>
            </a:custGeom>
            <a:solidFill>
              <a:schemeClr val="accent5"/>
            </a:solidFill>
            <a:ln>
              <a:noFill/>
            </a:ln>
          </p:spPr>
          <p:style>
            <a:lnRef idx="0"/>
            <a:fillRef idx="0"/>
            <a:effectRef idx="0"/>
            <a:fontRef idx="minor"/>
          </p:style>
        </p:sp>
        <p:sp>
          <p:nvSpPr>
            <p:cNvPr id="1289" name="CustomShape 209"/>
            <p:cNvSpPr/>
            <p:nvPr/>
          </p:nvSpPr>
          <p:spPr>
            <a:xfrm>
              <a:off x="5340600" y="3488040"/>
              <a:ext cx="11520" cy="4680"/>
            </a:xfrm>
            <a:custGeom>
              <a:avLst/>
              <a:gdLst/>
              <a:ahLst/>
              <a:rect l="l" t="t" r="r" b="b"/>
              <a:pathLst>
                <a:path w="238" h="210">
                  <a:moveTo>
                    <a:pt x="105" y="1"/>
                  </a:moveTo>
                  <a:cubicBezTo>
                    <a:pt x="73" y="1"/>
                    <a:pt x="33" y="63"/>
                    <a:pt x="1" y="88"/>
                  </a:cubicBezTo>
                  <a:cubicBezTo>
                    <a:pt x="26" y="135"/>
                    <a:pt x="41" y="197"/>
                    <a:pt x="73" y="205"/>
                  </a:cubicBezTo>
                  <a:cubicBezTo>
                    <a:pt x="80" y="208"/>
                    <a:pt x="89" y="210"/>
                    <a:pt x="99" y="210"/>
                  </a:cubicBezTo>
                  <a:cubicBezTo>
                    <a:pt x="140" y="210"/>
                    <a:pt x="192" y="184"/>
                    <a:pt x="199" y="158"/>
                  </a:cubicBezTo>
                  <a:cubicBezTo>
                    <a:pt x="237" y="80"/>
                    <a:pt x="199" y="8"/>
                    <a:pt x="105" y="1"/>
                  </a:cubicBezTo>
                  <a:close/>
                </a:path>
              </a:pathLst>
            </a:custGeom>
            <a:solidFill>
              <a:schemeClr val="accent5"/>
            </a:solidFill>
            <a:ln>
              <a:noFill/>
            </a:ln>
          </p:spPr>
          <p:style>
            <a:lnRef idx="0"/>
            <a:fillRef idx="0"/>
            <a:effectRef idx="0"/>
            <a:fontRef idx="minor"/>
          </p:style>
        </p:sp>
        <p:sp>
          <p:nvSpPr>
            <p:cNvPr id="1290" name="CustomShape 210"/>
            <p:cNvSpPr/>
            <p:nvPr/>
          </p:nvSpPr>
          <p:spPr>
            <a:xfrm>
              <a:off x="4365360" y="3492000"/>
              <a:ext cx="11520" cy="5400"/>
            </a:xfrm>
            <a:custGeom>
              <a:avLst/>
              <a:gdLst/>
              <a:ahLst/>
              <a:rect l="l" t="t" r="r" b="b"/>
              <a:pathLst>
                <a:path w="235" h="239">
                  <a:moveTo>
                    <a:pt x="127" y="0"/>
                  </a:moveTo>
                  <a:cubicBezTo>
                    <a:pt x="79" y="32"/>
                    <a:pt x="15" y="57"/>
                    <a:pt x="8" y="87"/>
                  </a:cubicBezTo>
                  <a:cubicBezTo>
                    <a:pt x="0" y="134"/>
                    <a:pt x="32" y="221"/>
                    <a:pt x="72" y="229"/>
                  </a:cubicBezTo>
                  <a:cubicBezTo>
                    <a:pt x="91" y="236"/>
                    <a:pt x="110" y="239"/>
                    <a:pt x="127" y="239"/>
                  </a:cubicBezTo>
                  <a:cubicBezTo>
                    <a:pt x="192" y="239"/>
                    <a:pt x="235" y="191"/>
                    <a:pt x="229" y="104"/>
                  </a:cubicBezTo>
                  <a:cubicBezTo>
                    <a:pt x="229" y="64"/>
                    <a:pt x="157" y="32"/>
                    <a:pt x="127" y="0"/>
                  </a:cubicBezTo>
                  <a:close/>
                </a:path>
              </a:pathLst>
            </a:custGeom>
            <a:solidFill>
              <a:schemeClr val="accent5"/>
            </a:solidFill>
            <a:ln>
              <a:noFill/>
            </a:ln>
          </p:spPr>
          <p:style>
            <a:lnRef idx="0"/>
            <a:fillRef idx="0"/>
            <a:effectRef idx="0"/>
            <a:fontRef idx="minor"/>
          </p:style>
        </p:sp>
        <p:sp>
          <p:nvSpPr>
            <p:cNvPr id="1291" name="CustomShape 211"/>
            <p:cNvSpPr/>
            <p:nvPr/>
          </p:nvSpPr>
          <p:spPr>
            <a:xfrm>
              <a:off x="4948560" y="3498840"/>
              <a:ext cx="360" cy="360"/>
            </a:xfrm>
            <a:custGeom>
              <a:avLst/>
              <a:gdLst/>
              <a:ahLst/>
              <a:rect l="l" t="t" r="r" b="b"/>
              <a:pathLst>
                <a:path w="9" h="16">
                  <a:moveTo>
                    <a:pt x="1" y="0"/>
                  </a:moveTo>
                  <a:lnTo>
                    <a:pt x="8" y="15"/>
                  </a:lnTo>
                  <a:lnTo>
                    <a:pt x="8" y="0"/>
                  </a:lnTo>
                  <a:close/>
                </a:path>
              </a:pathLst>
            </a:custGeom>
            <a:solidFill>
              <a:schemeClr val="accent5"/>
            </a:solidFill>
            <a:ln>
              <a:noFill/>
            </a:ln>
          </p:spPr>
          <p:style>
            <a:lnRef idx="0"/>
            <a:fillRef idx="0"/>
            <a:effectRef idx="0"/>
            <a:fontRef idx="minor"/>
          </p:style>
        </p:sp>
        <p:sp>
          <p:nvSpPr>
            <p:cNvPr id="1292" name="CustomShape 212"/>
            <p:cNvSpPr/>
            <p:nvPr/>
          </p:nvSpPr>
          <p:spPr>
            <a:xfrm>
              <a:off x="4949280" y="3492360"/>
              <a:ext cx="14760" cy="6120"/>
            </a:xfrm>
            <a:custGeom>
              <a:avLst/>
              <a:gdLst/>
              <a:ahLst/>
              <a:rect l="l" t="t" r="r" b="b"/>
              <a:pathLst>
                <a:path w="299" h="271">
                  <a:moveTo>
                    <a:pt x="200" y="1"/>
                  </a:moveTo>
                  <a:cubicBezTo>
                    <a:pt x="15" y="1"/>
                    <a:pt x="15" y="142"/>
                    <a:pt x="0" y="270"/>
                  </a:cubicBezTo>
                  <a:cubicBezTo>
                    <a:pt x="142" y="261"/>
                    <a:pt x="299" y="270"/>
                    <a:pt x="284" y="64"/>
                  </a:cubicBezTo>
                  <a:cubicBezTo>
                    <a:pt x="284" y="41"/>
                    <a:pt x="244" y="2"/>
                    <a:pt x="229" y="2"/>
                  </a:cubicBezTo>
                  <a:cubicBezTo>
                    <a:pt x="219" y="1"/>
                    <a:pt x="209" y="1"/>
                    <a:pt x="200" y="1"/>
                  </a:cubicBezTo>
                  <a:close/>
                </a:path>
              </a:pathLst>
            </a:custGeom>
            <a:solidFill>
              <a:schemeClr val="accent5"/>
            </a:solidFill>
            <a:ln>
              <a:noFill/>
            </a:ln>
          </p:spPr>
          <p:style>
            <a:lnRef idx="0"/>
            <a:fillRef idx="0"/>
            <a:effectRef idx="0"/>
            <a:fontRef idx="minor"/>
          </p:style>
        </p:sp>
        <p:sp>
          <p:nvSpPr>
            <p:cNvPr id="1293" name="CustomShape 213"/>
            <p:cNvSpPr/>
            <p:nvPr/>
          </p:nvSpPr>
          <p:spPr>
            <a:xfrm>
              <a:off x="3183120" y="3495960"/>
              <a:ext cx="11880" cy="4680"/>
            </a:xfrm>
            <a:custGeom>
              <a:avLst/>
              <a:gdLst/>
              <a:ahLst/>
              <a:rect l="l" t="t" r="r" b="b"/>
              <a:pathLst>
                <a:path w="247" h="216">
                  <a:moveTo>
                    <a:pt x="161" y="1"/>
                  </a:moveTo>
                  <a:cubicBezTo>
                    <a:pt x="118" y="1"/>
                    <a:pt x="47" y="29"/>
                    <a:pt x="40" y="56"/>
                  </a:cubicBezTo>
                  <a:cubicBezTo>
                    <a:pt x="1" y="143"/>
                    <a:pt x="40" y="215"/>
                    <a:pt x="142" y="215"/>
                  </a:cubicBezTo>
                  <a:cubicBezTo>
                    <a:pt x="174" y="215"/>
                    <a:pt x="214" y="160"/>
                    <a:pt x="246" y="128"/>
                  </a:cubicBezTo>
                  <a:cubicBezTo>
                    <a:pt x="222" y="81"/>
                    <a:pt x="206" y="19"/>
                    <a:pt x="174" y="2"/>
                  </a:cubicBezTo>
                  <a:cubicBezTo>
                    <a:pt x="170" y="1"/>
                    <a:pt x="166" y="1"/>
                    <a:pt x="161" y="1"/>
                  </a:cubicBezTo>
                  <a:close/>
                </a:path>
              </a:pathLst>
            </a:custGeom>
            <a:solidFill>
              <a:schemeClr val="accent5"/>
            </a:solidFill>
            <a:ln>
              <a:noFill/>
            </a:ln>
          </p:spPr>
          <p:style>
            <a:lnRef idx="0"/>
            <a:fillRef idx="0"/>
            <a:effectRef idx="0"/>
            <a:fontRef idx="minor"/>
          </p:style>
        </p:sp>
        <p:sp>
          <p:nvSpPr>
            <p:cNvPr id="1294" name="CustomShape 214"/>
            <p:cNvSpPr/>
            <p:nvPr/>
          </p:nvSpPr>
          <p:spPr>
            <a:xfrm>
              <a:off x="2625840" y="3404520"/>
              <a:ext cx="16560" cy="5760"/>
            </a:xfrm>
            <a:custGeom>
              <a:avLst/>
              <a:gdLst/>
              <a:ahLst/>
              <a:rect l="l" t="t" r="r" b="b"/>
              <a:pathLst>
                <a:path w="339" h="259">
                  <a:moveTo>
                    <a:pt x="182" y="1"/>
                  </a:moveTo>
                  <a:cubicBezTo>
                    <a:pt x="125" y="1"/>
                    <a:pt x="48" y="33"/>
                    <a:pt x="40" y="63"/>
                  </a:cubicBezTo>
                  <a:cubicBezTo>
                    <a:pt x="1" y="158"/>
                    <a:pt x="63" y="229"/>
                    <a:pt x="150" y="252"/>
                  </a:cubicBezTo>
                  <a:cubicBezTo>
                    <a:pt x="164" y="256"/>
                    <a:pt x="178" y="258"/>
                    <a:pt x="191" y="258"/>
                  </a:cubicBezTo>
                  <a:cubicBezTo>
                    <a:pt x="256" y="258"/>
                    <a:pt x="304" y="209"/>
                    <a:pt x="331" y="143"/>
                  </a:cubicBezTo>
                  <a:cubicBezTo>
                    <a:pt x="339" y="16"/>
                    <a:pt x="259" y="1"/>
                    <a:pt x="182" y="1"/>
                  </a:cubicBezTo>
                  <a:close/>
                </a:path>
              </a:pathLst>
            </a:custGeom>
            <a:solidFill>
              <a:schemeClr val="accent5"/>
            </a:solidFill>
            <a:ln>
              <a:noFill/>
            </a:ln>
          </p:spPr>
          <p:style>
            <a:lnRef idx="0"/>
            <a:fillRef idx="0"/>
            <a:effectRef idx="0"/>
            <a:fontRef idx="minor"/>
          </p:style>
        </p:sp>
        <p:sp>
          <p:nvSpPr>
            <p:cNvPr id="1295" name="CustomShape 215"/>
            <p:cNvSpPr/>
            <p:nvPr/>
          </p:nvSpPr>
          <p:spPr>
            <a:xfrm>
              <a:off x="4275000" y="3517920"/>
              <a:ext cx="11880" cy="4680"/>
            </a:xfrm>
            <a:custGeom>
              <a:avLst/>
              <a:gdLst/>
              <a:ahLst/>
              <a:rect l="l" t="t" r="r" b="b"/>
              <a:pathLst>
                <a:path w="245" h="206">
                  <a:moveTo>
                    <a:pt x="154" y="1"/>
                  </a:moveTo>
                  <a:cubicBezTo>
                    <a:pt x="115" y="1"/>
                    <a:pt x="66" y="16"/>
                    <a:pt x="55" y="38"/>
                  </a:cubicBezTo>
                  <a:cubicBezTo>
                    <a:pt x="0" y="110"/>
                    <a:pt x="33" y="189"/>
                    <a:pt x="118" y="204"/>
                  </a:cubicBezTo>
                  <a:cubicBezTo>
                    <a:pt x="121" y="205"/>
                    <a:pt x="123" y="205"/>
                    <a:pt x="126" y="205"/>
                  </a:cubicBezTo>
                  <a:cubicBezTo>
                    <a:pt x="164" y="205"/>
                    <a:pt x="207" y="163"/>
                    <a:pt x="244" y="142"/>
                  </a:cubicBezTo>
                  <a:cubicBezTo>
                    <a:pt x="229" y="95"/>
                    <a:pt x="222" y="23"/>
                    <a:pt x="189" y="8"/>
                  </a:cubicBezTo>
                  <a:cubicBezTo>
                    <a:pt x="181" y="3"/>
                    <a:pt x="168" y="1"/>
                    <a:pt x="154" y="1"/>
                  </a:cubicBezTo>
                  <a:close/>
                </a:path>
              </a:pathLst>
            </a:custGeom>
            <a:solidFill>
              <a:schemeClr val="accent5"/>
            </a:solidFill>
            <a:ln>
              <a:noFill/>
            </a:ln>
          </p:spPr>
          <p:style>
            <a:lnRef idx="0"/>
            <a:fillRef idx="0"/>
            <a:effectRef idx="0"/>
            <a:fontRef idx="minor"/>
          </p:style>
        </p:sp>
        <p:sp>
          <p:nvSpPr>
            <p:cNvPr id="1296" name="CustomShape 216"/>
            <p:cNvSpPr/>
            <p:nvPr/>
          </p:nvSpPr>
          <p:spPr>
            <a:xfrm>
              <a:off x="5321520" y="3548160"/>
              <a:ext cx="11160" cy="5040"/>
            </a:xfrm>
            <a:custGeom>
              <a:avLst/>
              <a:gdLst/>
              <a:ahLst/>
              <a:rect l="l" t="t" r="r" b="b"/>
              <a:pathLst>
                <a:path w="228" h="228">
                  <a:moveTo>
                    <a:pt x="127" y="1"/>
                  </a:moveTo>
                  <a:cubicBezTo>
                    <a:pt x="87" y="25"/>
                    <a:pt x="17" y="48"/>
                    <a:pt x="10" y="87"/>
                  </a:cubicBezTo>
                  <a:cubicBezTo>
                    <a:pt x="0" y="127"/>
                    <a:pt x="40" y="207"/>
                    <a:pt x="72" y="222"/>
                  </a:cubicBezTo>
                  <a:cubicBezTo>
                    <a:pt x="86" y="225"/>
                    <a:pt x="100" y="227"/>
                    <a:pt x="113" y="227"/>
                  </a:cubicBezTo>
                  <a:cubicBezTo>
                    <a:pt x="180" y="227"/>
                    <a:pt x="227" y="180"/>
                    <a:pt x="221" y="95"/>
                  </a:cubicBezTo>
                  <a:cubicBezTo>
                    <a:pt x="221" y="65"/>
                    <a:pt x="159" y="33"/>
                    <a:pt x="127" y="1"/>
                  </a:cubicBezTo>
                  <a:close/>
                </a:path>
              </a:pathLst>
            </a:custGeom>
            <a:solidFill>
              <a:schemeClr val="accent5"/>
            </a:solidFill>
            <a:ln>
              <a:noFill/>
            </a:ln>
          </p:spPr>
          <p:style>
            <a:lnRef idx="0"/>
            <a:fillRef idx="0"/>
            <a:effectRef idx="0"/>
            <a:fontRef idx="minor"/>
          </p:style>
        </p:sp>
        <p:sp>
          <p:nvSpPr>
            <p:cNvPr id="1297" name="CustomShape 217"/>
            <p:cNvSpPr/>
            <p:nvPr/>
          </p:nvSpPr>
          <p:spPr>
            <a:xfrm>
              <a:off x="5565600" y="3556440"/>
              <a:ext cx="11520" cy="5040"/>
            </a:xfrm>
            <a:custGeom>
              <a:avLst/>
              <a:gdLst/>
              <a:ahLst/>
              <a:rect l="l" t="t" r="r" b="b"/>
              <a:pathLst>
                <a:path w="236" h="230">
                  <a:moveTo>
                    <a:pt x="126" y="0"/>
                  </a:moveTo>
                  <a:cubicBezTo>
                    <a:pt x="86" y="30"/>
                    <a:pt x="16" y="55"/>
                    <a:pt x="9" y="85"/>
                  </a:cubicBezTo>
                  <a:cubicBezTo>
                    <a:pt x="1" y="132"/>
                    <a:pt x="39" y="212"/>
                    <a:pt x="71" y="219"/>
                  </a:cubicBezTo>
                  <a:cubicBezTo>
                    <a:pt x="91" y="226"/>
                    <a:pt x="109" y="229"/>
                    <a:pt x="127" y="229"/>
                  </a:cubicBezTo>
                  <a:cubicBezTo>
                    <a:pt x="192" y="229"/>
                    <a:pt x="235" y="183"/>
                    <a:pt x="228" y="102"/>
                  </a:cubicBezTo>
                  <a:cubicBezTo>
                    <a:pt x="220" y="70"/>
                    <a:pt x="158" y="38"/>
                    <a:pt x="126" y="0"/>
                  </a:cubicBezTo>
                  <a:close/>
                </a:path>
              </a:pathLst>
            </a:custGeom>
            <a:solidFill>
              <a:schemeClr val="accent5"/>
            </a:solidFill>
            <a:ln>
              <a:noFill/>
            </a:ln>
          </p:spPr>
          <p:style>
            <a:lnRef idx="0"/>
            <a:fillRef idx="0"/>
            <a:effectRef idx="0"/>
            <a:fontRef idx="minor"/>
          </p:style>
        </p:sp>
        <p:sp>
          <p:nvSpPr>
            <p:cNvPr id="1298" name="CustomShape 218"/>
            <p:cNvSpPr/>
            <p:nvPr/>
          </p:nvSpPr>
          <p:spPr>
            <a:xfrm>
              <a:off x="5998320" y="3569400"/>
              <a:ext cx="11880" cy="5040"/>
            </a:xfrm>
            <a:custGeom>
              <a:avLst/>
              <a:gdLst/>
              <a:ahLst/>
              <a:rect l="l" t="t" r="r" b="b"/>
              <a:pathLst>
                <a:path w="247" h="219">
                  <a:moveTo>
                    <a:pt x="158" y="0"/>
                  </a:moveTo>
                  <a:cubicBezTo>
                    <a:pt x="117" y="0"/>
                    <a:pt x="62" y="26"/>
                    <a:pt x="48" y="51"/>
                  </a:cubicBezTo>
                  <a:cubicBezTo>
                    <a:pt x="1" y="131"/>
                    <a:pt x="33" y="210"/>
                    <a:pt x="128" y="218"/>
                  </a:cubicBezTo>
                  <a:cubicBezTo>
                    <a:pt x="130" y="218"/>
                    <a:pt x="133" y="218"/>
                    <a:pt x="135" y="218"/>
                  </a:cubicBezTo>
                  <a:cubicBezTo>
                    <a:pt x="172" y="218"/>
                    <a:pt x="209" y="168"/>
                    <a:pt x="247" y="138"/>
                  </a:cubicBezTo>
                  <a:cubicBezTo>
                    <a:pt x="230" y="91"/>
                    <a:pt x="214" y="21"/>
                    <a:pt x="182" y="4"/>
                  </a:cubicBezTo>
                  <a:cubicBezTo>
                    <a:pt x="175" y="1"/>
                    <a:pt x="167" y="0"/>
                    <a:pt x="158" y="0"/>
                  </a:cubicBezTo>
                  <a:close/>
                </a:path>
              </a:pathLst>
            </a:custGeom>
            <a:solidFill>
              <a:schemeClr val="accent5"/>
            </a:solidFill>
            <a:ln>
              <a:noFill/>
            </a:ln>
          </p:spPr>
          <p:style>
            <a:lnRef idx="0"/>
            <a:fillRef idx="0"/>
            <a:effectRef idx="0"/>
            <a:fontRef idx="minor"/>
          </p:style>
        </p:sp>
        <p:sp>
          <p:nvSpPr>
            <p:cNvPr id="1299" name="CustomShape 219"/>
            <p:cNvSpPr/>
            <p:nvPr/>
          </p:nvSpPr>
          <p:spPr>
            <a:xfrm>
              <a:off x="4202640" y="3577680"/>
              <a:ext cx="11160" cy="5040"/>
            </a:xfrm>
            <a:custGeom>
              <a:avLst/>
              <a:gdLst/>
              <a:ahLst/>
              <a:rect l="l" t="t" r="r" b="b"/>
              <a:pathLst>
                <a:path w="230" h="228">
                  <a:moveTo>
                    <a:pt x="135" y="1"/>
                  </a:moveTo>
                  <a:cubicBezTo>
                    <a:pt x="88" y="23"/>
                    <a:pt x="18" y="39"/>
                    <a:pt x="10" y="71"/>
                  </a:cubicBezTo>
                  <a:cubicBezTo>
                    <a:pt x="1" y="118"/>
                    <a:pt x="33" y="197"/>
                    <a:pt x="65" y="212"/>
                  </a:cubicBezTo>
                  <a:cubicBezTo>
                    <a:pt x="87" y="223"/>
                    <a:pt x="109" y="228"/>
                    <a:pt x="129" y="228"/>
                  </a:cubicBezTo>
                  <a:cubicBezTo>
                    <a:pt x="187" y="228"/>
                    <a:pt x="229" y="186"/>
                    <a:pt x="229" y="110"/>
                  </a:cubicBezTo>
                  <a:cubicBezTo>
                    <a:pt x="229" y="71"/>
                    <a:pt x="167" y="39"/>
                    <a:pt x="135" y="1"/>
                  </a:cubicBezTo>
                  <a:close/>
                </a:path>
              </a:pathLst>
            </a:custGeom>
            <a:solidFill>
              <a:schemeClr val="accent5"/>
            </a:solidFill>
            <a:ln>
              <a:noFill/>
            </a:ln>
          </p:spPr>
          <p:style>
            <a:lnRef idx="0"/>
            <a:fillRef idx="0"/>
            <a:effectRef idx="0"/>
            <a:fontRef idx="minor"/>
          </p:style>
        </p:sp>
        <p:sp>
          <p:nvSpPr>
            <p:cNvPr id="1300" name="CustomShape 220"/>
            <p:cNvSpPr/>
            <p:nvPr/>
          </p:nvSpPr>
          <p:spPr>
            <a:xfrm>
              <a:off x="5023440" y="3582000"/>
              <a:ext cx="11160" cy="5400"/>
            </a:xfrm>
            <a:custGeom>
              <a:avLst/>
              <a:gdLst/>
              <a:ahLst/>
              <a:rect l="l" t="t" r="r" b="b"/>
              <a:pathLst>
                <a:path w="229" h="236">
                  <a:moveTo>
                    <a:pt x="134" y="0"/>
                  </a:moveTo>
                  <a:cubicBezTo>
                    <a:pt x="95" y="32"/>
                    <a:pt x="25" y="47"/>
                    <a:pt x="10" y="80"/>
                  </a:cubicBezTo>
                  <a:cubicBezTo>
                    <a:pt x="0" y="119"/>
                    <a:pt x="32" y="206"/>
                    <a:pt x="64" y="221"/>
                  </a:cubicBezTo>
                  <a:cubicBezTo>
                    <a:pt x="85" y="231"/>
                    <a:pt x="105" y="235"/>
                    <a:pt x="124" y="235"/>
                  </a:cubicBezTo>
                  <a:cubicBezTo>
                    <a:pt x="184" y="235"/>
                    <a:pt x="229" y="189"/>
                    <a:pt x="229" y="112"/>
                  </a:cubicBezTo>
                  <a:cubicBezTo>
                    <a:pt x="229" y="80"/>
                    <a:pt x="166" y="40"/>
                    <a:pt x="134" y="0"/>
                  </a:cubicBezTo>
                  <a:close/>
                </a:path>
              </a:pathLst>
            </a:custGeom>
            <a:solidFill>
              <a:schemeClr val="accent5"/>
            </a:solidFill>
            <a:ln>
              <a:noFill/>
            </a:ln>
          </p:spPr>
          <p:style>
            <a:lnRef idx="0"/>
            <a:fillRef idx="0"/>
            <a:effectRef idx="0"/>
            <a:fontRef idx="minor"/>
          </p:style>
        </p:sp>
        <p:sp>
          <p:nvSpPr>
            <p:cNvPr id="1301" name="CustomShape 221"/>
            <p:cNvSpPr/>
            <p:nvPr/>
          </p:nvSpPr>
          <p:spPr>
            <a:xfrm>
              <a:off x="5600880" y="3595320"/>
              <a:ext cx="11880" cy="5400"/>
            </a:xfrm>
            <a:custGeom>
              <a:avLst/>
              <a:gdLst/>
              <a:ahLst/>
              <a:rect l="l" t="t" r="r" b="b"/>
              <a:pathLst>
                <a:path w="244" h="246">
                  <a:moveTo>
                    <a:pt x="127" y="0"/>
                  </a:moveTo>
                  <a:cubicBezTo>
                    <a:pt x="87" y="33"/>
                    <a:pt x="17" y="55"/>
                    <a:pt x="10" y="95"/>
                  </a:cubicBezTo>
                  <a:cubicBezTo>
                    <a:pt x="0" y="142"/>
                    <a:pt x="40" y="221"/>
                    <a:pt x="72" y="237"/>
                  </a:cubicBezTo>
                  <a:cubicBezTo>
                    <a:pt x="90" y="243"/>
                    <a:pt x="107" y="246"/>
                    <a:pt x="123" y="246"/>
                  </a:cubicBezTo>
                  <a:cubicBezTo>
                    <a:pt x="193" y="246"/>
                    <a:pt x="244" y="193"/>
                    <a:pt x="236" y="110"/>
                  </a:cubicBezTo>
                  <a:cubicBezTo>
                    <a:pt x="236" y="70"/>
                    <a:pt x="166" y="40"/>
                    <a:pt x="127" y="0"/>
                  </a:cubicBezTo>
                  <a:close/>
                </a:path>
              </a:pathLst>
            </a:custGeom>
            <a:solidFill>
              <a:schemeClr val="accent5"/>
            </a:solidFill>
            <a:ln>
              <a:noFill/>
            </a:ln>
          </p:spPr>
          <p:style>
            <a:lnRef idx="0"/>
            <a:fillRef idx="0"/>
            <a:effectRef idx="0"/>
            <a:fontRef idx="minor"/>
          </p:style>
        </p:sp>
        <p:sp>
          <p:nvSpPr>
            <p:cNvPr id="1302" name="CustomShape 222"/>
            <p:cNvSpPr/>
            <p:nvPr/>
          </p:nvSpPr>
          <p:spPr>
            <a:xfrm>
              <a:off x="5429160" y="3599640"/>
              <a:ext cx="11880" cy="5400"/>
            </a:xfrm>
            <a:custGeom>
              <a:avLst/>
              <a:gdLst/>
              <a:ahLst/>
              <a:rect l="l" t="t" r="r" b="b"/>
              <a:pathLst>
                <a:path w="243" h="235">
                  <a:moveTo>
                    <a:pt x="127" y="0"/>
                  </a:moveTo>
                  <a:cubicBezTo>
                    <a:pt x="87" y="23"/>
                    <a:pt x="15" y="48"/>
                    <a:pt x="8" y="87"/>
                  </a:cubicBezTo>
                  <a:cubicBezTo>
                    <a:pt x="0" y="135"/>
                    <a:pt x="40" y="212"/>
                    <a:pt x="70" y="229"/>
                  </a:cubicBezTo>
                  <a:cubicBezTo>
                    <a:pt x="86" y="233"/>
                    <a:pt x="101" y="235"/>
                    <a:pt x="115" y="235"/>
                  </a:cubicBezTo>
                  <a:cubicBezTo>
                    <a:pt x="189" y="235"/>
                    <a:pt x="243" y="188"/>
                    <a:pt x="237" y="102"/>
                  </a:cubicBezTo>
                  <a:cubicBezTo>
                    <a:pt x="229" y="63"/>
                    <a:pt x="165" y="32"/>
                    <a:pt x="127" y="0"/>
                  </a:cubicBezTo>
                  <a:close/>
                </a:path>
              </a:pathLst>
            </a:custGeom>
            <a:solidFill>
              <a:schemeClr val="accent5"/>
            </a:solidFill>
            <a:ln>
              <a:noFill/>
            </a:ln>
          </p:spPr>
          <p:style>
            <a:lnRef idx="0"/>
            <a:fillRef idx="0"/>
            <a:effectRef idx="0"/>
            <a:fontRef idx="minor"/>
          </p:style>
        </p:sp>
        <p:sp>
          <p:nvSpPr>
            <p:cNvPr id="1303" name="CustomShape 223"/>
            <p:cNvSpPr/>
            <p:nvPr/>
          </p:nvSpPr>
          <p:spPr>
            <a:xfrm>
              <a:off x="5150520" y="3629880"/>
              <a:ext cx="10800" cy="4680"/>
            </a:xfrm>
            <a:custGeom>
              <a:avLst/>
              <a:gdLst/>
              <a:ahLst/>
              <a:rect l="l" t="t" r="r" b="b"/>
              <a:pathLst>
                <a:path w="221" h="215">
                  <a:moveTo>
                    <a:pt x="120" y="0"/>
                  </a:moveTo>
                  <a:cubicBezTo>
                    <a:pt x="80" y="23"/>
                    <a:pt x="16" y="47"/>
                    <a:pt x="8" y="78"/>
                  </a:cubicBezTo>
                  <a:cubicBezTo>
                    <a:pt x="1" y="117"/>
                    <a:pt x="33" y="197"/>
                    <a:pt x="63" y="204"/>
                  </a:cubicBezTo>
                  <a:cubicBezTo>
                    <a:pt x="83" y="211"/>
                    <a:pt x="102" y="214"/>
                    <a:pt x="119" y="214"/>
                  </a:cubicBezTo>
                  <a:cubicBezTo>
                    <a:pt x="182" y="214"/>
                    <a:pt x="220" y="169"/>
                    <a:pt x="214" y="95"/>
                  </a:cubicBezTo>
                  <a:cubicBezTo>
                    <a:pt x="214" y="55"/>
                    <a:pt x="150" y="30"/>
                    <a:pt x="120" y="0"/>
                  </a:cubicBezTo>
                  <a:close/>
                </a:path>
              </a:pathLst>
            </a:custGeom>
            <a:solidFill>
              <a:schemeClr val="accent5"/>
            </a:solidFill>
            <a:ln>
              <a:noFill/>
            </a:ln>
          </p:spPr>
          <p:style>
            <a:lnRef idx="0"/>
            <a:fillRef idx="0"/>
            <a:effectRef idx="0"/>
            <a:fontRef idx="minor"/>
          </p:style>
        </p:sp>
        <p:sp>
          <p:nvSpPr>
            <p:cNvPr id="1304" name="CustomShape 224"/>
            <p:cNvSpPr/>
            <p:nvPr/>
          </p:nvSpPr>
          <p:spPr>
            <a:xfrm>
              <a:off x="5718240" y="3629880"/>
              <a:ext cx="11880" cy="4680"/>
            </a:xfrm>
            <a:custGeom>
              <a:avLst/>
              <a:gdLst/>
              <a:ahLst/>
              <a:rect l="l" t="t" r="r" b="b"/>
              <a:pathLst>
                <a:path w="245" h="207">
                  <a:moveTo>
                    <a:pt x="155" y="1"/>
                  </a:moveTo>
                  <a:cubicBezTo>
                    <a:pt x="113" y="1"/>
                    <a:pt x="53" y="22"/>
                    <a:pt x="41" y="50"/>
                  </a:cubicBezTo>
                  <a:cubicBezTo>
                    <a:pt x="1" y="135"/>
                    <a:pt x="41" y="207"/>
                    <a:pt x="143" y="207"/>
                  </a:cubicBezTo>
                  <a:cubicBezTo>
                    <a:pt x="175" y="207"/>
                    <a:pt x="214" y="152"/>
                    <a:pt x="245" y="120"/>
                  </a:cubicBezTo>
                  <a:cubicBezTo>
                    <a:pt x="222" y="80"/>
                    <a:pt x="205" y="10"/>
                    <a:pt x="175" y="3"/>
                  </a:cubicBezTo>
                  <a:cubicBezTo>
                    <a:pt x="169" y="1"/>
                    <a:pt x="162" y="1"/>
                    <a:pt x="155" y="1"/>
                  </a:cubicBezTo>
                  <a:close/>
                </a:path>
              </a:pathLst>
            </a:custGeom>
            <a:solidFill>
              <a:schemeClr val="accent5"/>
            </a:solidFill>
            <a:ln>
              <a:noFill/>
            </a:ln>
          </p:spPr>
          <p:style>
            <a:lnRef idx="0"/>
            <a:fillRef idx="0"/>
            <a:effectRef idx="0"/>
            <a:fontRef idx="minor"/>
          </p:style>
        </p:sp>
        <p:sp>
          <p:nvSpPr>
            <p:cNvPr id="1305" name="CustomShape 225"/>
            <p:cNvSpPr/>
            <p:nvPr/>
          </p:nvSpPr>
          <p:spPr>
            <a:xfrm>
              <a:off x="3994920" y="3643200"/>
              <a:ext cx="12240" cy="4680"/>
            </a:xfrm>
            <a:custGeom>
              <a:avLst/>
              <a:gdLst/>
              <a:ahLst/>
              <a:rect l="l" t="t" r="r" b="b"/>
              <a:pathLst>
                <a:path w="252" h="216">
                  <a:moveTo>
                    <a:pt x="151" y="0"/>
                  </a:moveTo>
                  <a:cubicBezTo>
                    <a:pt x="113" y="0"/>
                    <a:pt x="66" y="19"/>
                    <a:pt x="55" y="41"/>
                  </a:cubicBezTo>
                  <a:cubicBezTo>
                    <a:pt x="0" y="113"/>
                    <a:pt x="23" y="190"/>
                    <a:pt x="118" y="215"/>
                  </a:cubicBezTo>
                  <a:cubicBezTo>
                    <a:pt x="120" y="215"/>
                    <a:pt x="123" y="215"/>
                    <a:pt x="125" y="215"/>
                  </a:cubicBezTo>
                  <a:cubicBezTo>
                    <a:pt x="163" y="215"/>
                    <a:pt x="207" y="166"/>
                    <a:pt x="252" y="143"/>
                  </a:cubicBezTo>
                  <a:cubicBezTo>
                    <a:pt x="227" y="96"/>
                    <a:pt x="227" y="26"/>
                    <a:pt x="189" y="10"/>
                  </a:cubicBezTo>
                  <a:cubicBezTo>
                    <a:pt x="180" y="3"/>
                    <a:pt x="166" y="0"/>
                    <a:pt x="151" y="0"/>
                  </a:cubicBezTo>
                  <a:close/>
                </a:path>
              </a:pathLst>
            </a:custGeom>
            <a:solidFill>
              <a:schemeClr val="accent5"/>
            </a:solidFill>
            <a:ln>
              <a:noFill/>
            </a:ln>
          </p:spPr>
          <p:style>
            <a:lnRef idx="0"/>
            <a:fillRef idx="0"/>
            <a:effectRef idx="0"/>
            <a:fontRef idx="minor"/>
          </p:style>
        </p:sp>
        <p:sp>
          <p:nvSpPr>
            <p:cNvPr id="1306" name="CustomShape 226"/>
            <p:cNvSpPr/>
            <p:nvPr/>
          </p:nvSpPr>
          <p:spPr>
            <a:xfrm>
              <a:off x="2939400" y="3350160"/>
              <a:ext cx="12240" cy="4680"/>
            </a:xfrm>
            <a:custGeom>
              <a:avLst/>
              <a:gdLst/>
              <a:ahLst/>
              <a:rect l="l" t="t" r="r" b="b"/>
              <a:pathLst>
                <a:path w="254" h="209">
                  <a:moveTo>
                    <a:pt x="149" y="1"/>
                  </a:moveTo>
                  <a:cubicBezTo>
                    <a:pt x="108" y="1"/>
                    <a:pt x="54" y="26"/>
                    <a:pt x="40" y="52"/>
                  </a:cubicBezTo>
                  <a:cubicBezTo>
                    <a:pt x="0" y="139"/>
                    <a:pt x="47" y="209"/>
                    <a:pt x="142" y="209"/>
                  </a:cubicBezTo>
                  <a:cubicBezTo>
                    <a:pt x="174" y="209"/>
                    <a:pt x="214" y="154"/>
                    <a:pt x="253" y="122"/>
                  </a:cubicBezTo>
                  <a:cubicBezTo>
                    <a:pt x="229" y="84"/>
                    <a:pt x="206" y="12"/>
                    <a:pt x="174" y="5"/>
                  </a:cubicBezTo>
                  <a:cubicBezTo>
                    <a:pt x="167" y="2"/>
                    <a:pt x="158" y="1"/>
                    <a:pt x="149" y="1"/>
                  </a:cubicBezTo>
                  <a:close/>
                </a:path>
              </a:pathLst>
            </a:custGeom>
            <a:solidFill>
              <a:schemeClr val="accent5"/>
            </a:solidFill>
            <a:ln>
              <a:noFill/>
            </a:ln>
          </p:spPr>
          <p:style>
            <a:lnRef idx="0"/>
            <a:fillRef idx="0"/>
            <a:effectRef idx="0"/>
            <a:fontRef idx="minor"/>
          </p:style>
        </p:sp>
        <p:sp>
          <p:nvSpPr>
            <p:cNvPr id="1307" name="CustomShape 227"/>
            <p:cNvSpPr/>
            <p:nvPr/>
          </p:nvSpPr>
          <p:spPr>
            <a:xfrm>
              <a:off x="4106160" y="3465720"/>
              <a:ext cx="10800" cy="4680"/>
            </a:xfrm>
            <a:custGeom>
              <a:avLst/>
              <a:gdLst/>
              <a:ahLst/>
              <a:rect l="l" t="t" r="r" b="b"/>
              <a:pathLst>
                <a:path w="220" h="217">
                  <a:moveTo>
                    <a:pt x="130" y="1"/>
                  </a:moveTo>
                  <a:cubicBezTo>
                    <a:pt x="91" y="1"/>
                    <a:pt x="40" y="31"/>
                    <a:pt x="1" y="44"/>
                  </a:cubicBezTo>
                  <a:cubicBezTo>
                    <a:pt x="23" y="99"/>
                    <a:pt x="38" y="153"/>
                    <a:pt x="78" y="186"/>
                  </a:cubicBezTo>
                  <a:cubicBezTo>
                    <a:pt x="99" y="206"/>
                    <a:pt x="120" y="216"/>
                    <a:pt x="140" y="216"/>
                  </a:cubicBezTo>
                  <a:cubicBezTo>
                    <a:pt x="172" y="216"/>
                    <a:pt x="201" y="190"/>
                    <a:pt x="220" y="146"/>
                  </a:cubicBezTo>
                  <a:cubicBezTo>
                    <a:pt x="197" y="99"/>
                    <a:pt x="180" y="29"/>
                    <a:pt x="150" y="4"/>
                  </a:cubicBezTo>
                  <a:cubicBezTo>
                    <a:pt x="144" y="2"/>
                    <a:pt x="137" y="1"/>
                    <a:pt x="130" y="1"/>
                  </a:cubicBezTo>
                  <a:close/>
                </a:path>
              </a:pathLst>
            </a:custGeom>
            <a:solidFill>
              <a:schemeClr val="accent5"/>
            </a:solidFill>
            <a:ln>
              <a:noFill/>
            </a:ln>
          </p:spPr>
          <p:style>
            <a:lnRef idx="0"/>
            <a:fillRef idx="0"/>
            <a:effectRef idx="0"/>
            <a:fontRef idx="minor"/>
          </p:style>
        </p:sp>
        <p:sp>
          <p:nvSpPr>
            <p:cNvPr id="1308" name="CustomShape 228"/>
            <p:cNvSpPr/>
            <p:nvPr/>
          </p:nvSpPr>
          <p:spPr>
            <a:xfrm>
              <a:off x="4147920" y="3462840"/>
              <a:ext cx="11880" cy="4680"/>
            </a:xfrm>
            <a:custGeom>
              <a:avLst/>
              <a:gdLst/>
              <a:ahLst/>
              <a:rect l="l" t="t" r="r" b="b"/>
              <a:pathLst>
                <a:path w="245" h="206">
                  <a:moveTo>
                    <a:pt x="56" y="0"/>
                  </a:moveTo>
                  <a:cubicBezTo>
                    <a:pt x="40" y="47"/>
                    <a:pt x="1" y="110"/>
                    <a:pt x="18" y="142"/>
                  </a:cubicBezTo>
                  <a:cubicBezTo>
                    <a:pt x="31" y="177"/>
                    <a:pt x="89" y="205"/>
                    <a:pt x="135" y="205"/>
                  </a:cubicBezTo>
                  <a:cubicBezTo>
                    <a:pt x="140" y="205"/>
                    <a:pt x="145" y="205"/>
                    <a:pt x="150" y="204"/>
                  </a:cubicBezTo>
                  <a:cubicBezTo>
                    <a:pt x="222" y="197"/>
                    <a:pt x="245" y="134"/>
                    <a:pt x="197" y="78"/>
                  </a:cubicBezTo>
                  <a:cubicBezTo>
                    <a:pt x="167" y="40"/>
                    <a:pt x="103" y="23"/>
                    <a:pt x="56" y="0"/>
                  </a:cubicBezTo>
                  <a:close/>
                </a:path>
              </a:pathLst>
            </a:custGeom>
            <a:solidFill>
              <a:schemeClr val="accent5"/>
            </a:solidFill>
            <a:ln>
              <a:noFill/>
            </a:ln>
          </p:spPr>
          <p:style>
            <a:lnRef idx="0"/>
            <a:fillRef idx="0"/>
            <a:effectRef idx="0"/>
            <a:fontRef idx="minor"/>
          </p:style>
        </p:sp>
        <p:sp>
          <p:nvSpPr>
            <p:cNvPr id="1309" name="CustomShape 229"/>
            <p:cNvSpPr/>
            <p:nvPr/>
          </p:nvSpPr>
          <p:spPr>
            <a:xfrm>
              <a:off x="5357160" y="3634920"/>
              <a:ext cx="10080" cy="4320"/>
            </a:xfrm>
            <a:custGeom>
              <a:avLst/>
              <a:gdLst/>
              <a:ahLst/>
              <a:rect l="l" t="t" r="r" b="b"/>
              <a:pathLst>
                <a:path w="207" h="203">
                  <a:moveTo>
                    <a:pt x="78" y="0"/>
                  </a:moveTo>
                  <a:cubicBezTo>
                    <a:pt x="48" y="0"/>
                    <a:pt x="21" y="24"/>
                    <a:pt x="1" y="65"/>
                  </a:cubicBezTo>
                  <a:cubicBezTo>
                    <a:pt x="25" y="112"/>
                    <a:pt x="33" y="182"/>
                    <a:pt x="65" y="197"/>
                  </a:cubicBezTo>
                  <a:cubicBezTo>
                    <a:pt x="71" y="201"/>
                    <a:pt x="78" y="202"/>
                    <a:pt x="87" y="202"/>
                  </a:cubicBezTo>
                  <a:cubicBezTo>
                    <a:pt x="120" y="202"/>
                    <a:pt x="169" y="179"/>
                    <a:pt x="207" y="167"/>
                  </a:cubicBezTo>
                  <a:cubicBezTo>
                    <a:pt x="182" y="120"/>
                    <a:pt x="167" y="65"/>
                    <a:pt x="135" y="25"/>
                  </a:cubicBezTo>
                  <a:cubicBezTo>
                    <a:pt x="115" y="8"/>
                    <a:pt x="96" y="0"/>
                    <a:pt x="78" y="0"/>
                  </a:cubicBezTo>
                  <a:close/>
                </a:path>
              </a:pathLst>
            </a:custGeom>
            <a:solidFill>
              <a:schemeClr val="accent5"/>
            </a:solidFill>
            <a:ln>
              <a:noFill/>
            </a:ln>
          </p:spPr>
          <p:style>
            <a:lnRef idx="0"/>
            <a:fillRef idx="0"/>
            <a:effectRef idx="0"/>
            <a:fontRef idx="minor"/>
          </p:style>
        </p:sp>
        <p:sp>
          <p:nvSpPr>
            <p:cNvPr id="1310" name="CustomShape 230"/>
            <p:cNvSpPr/>
            <p:nvPr/>
          </p:nvSpPr>
          <p:spPr>
            <a:xfrm>
              <a:off x="5431320" y="3553200"/>
              <a:ext cx="11160" cy="4320"/>
            </a:xfrm>
            <a:custGeom>
              <a:avLst/>
              <a:gdLst/>
              <a:ahLst/>
              <a:rect l="l" t="t" r="r" b="b"/>
              <a:pathLst>
                <a:path w="230" h="198">
                  <a:moveTo>
                    <a:pt x="182" y="0"/>
                  </a:moveTo>
                  <a:cubicBezTo>
                    <a:pt x="135" y="23"/>
                    <a:pt x="78" y="40"/>
                    <a:pt x="48" y="70"/>
                  </a:cubicBezTo>
                  <a:cubicBezTo>
                    <a:pt x="1" y="125"/>
                    <a:pt x="16" y="189"/>
                    <a:pt x="88" y="197"/>
                  </a:cubicBezTo>
                  <a:cubicBezTo>
                    <a:pt x="92" y="197"/>
                    <a:pt x="96" y="198"/>
                    <a:pt x="100" y="198"/>
                  </a:cubicBezTo>
                  <a:cubicBezTo>
                    <a:pt x="139" y="198"/>
                    <a:pt x="199" y="168"/>
                    <a:pt x="213" y="134"/>
                  </a:cubicBezTo>
                  <a:cubicBezTo>
                    <a:pt x="230" y="110"/>
                    <a:pt x="198" y="47"/>
                    <a:pt x="182" y="0"/>
                  </a:cubicBezTo>
                  <a:close/>
                </a:path>
              </a:pathLst>
            </a:custGeom>
            <a:solidFill>
              <a:schemeClr val="accent5"/>
            </a:solidFill>
            <a:ln>
              <a:noFill/>
            </a:ln>
          </p:spPr>
          <p:style>
            <a:lnRef idx="0"/>
            <a:fillRef idx="0"/>
            <a:effectRef idx="0"/>
            <a:fontRef idx="minor"/>
          </p:style>
        </p:sp>
        <p:sp>
          <p:nvSpPr>
            <p:cNvPr id="1311" name="CustomShape 231"/>
            <p:cNvSpPr/>
            <p:nvPr/>
          </p:nvSpPr>
          <p:spPr>
            <a:xfrm>
              <a:off x="3989160" y="3475440"/>
              <a:ext cx="10440" cy="4680"/>
            </a:xfrm>
            <a:custGeom>
              <a:avLst/>
              <a:gdLst/>
              <a:ahLst/>
              <a:rect l="l" t="t" r="r" b="b"/>
              <a:pathLst>
                <a:path w="214" h="216">
                  <a:moveTo>
                    <a:pt x="135" y="1"/>
                  </a:moveTo>
                  <a:cubicBezTo>
                    <a:pt x="118" y="1"/>
                    <a:pt x="100" y="8"/>
                    <a:pt x="80" y="23"/>
                  </a:cubicBezTo>
                  <a:cubicBezTo>
                    <a:pt x="40" y="55"/>
                    <a:pt x="25" y="117"/>
                    <a:pt x="0" y="165"/>
                  </a:cubicBezTo>
                  <a:cubicBezTo>
                    <a:pt x="41" y="179"/>
                    <a:pt x="86" y="216"/>
                    <a:pt x="123" y="216"/>
                  </a:cubicBezTo>
                  <a:cubicBezTo>
                    <a:pt x="130" y="216"/>
                    <a:pt x="136" y="214"/>
                    <a:pt x="142" y="212"/>
                  </a:cubicBezTo>
                  <a:cubicBezTo>
                    <a:pt x="182" y="197"/>
                    <a:pt x="189" y="127"/>
                    <a:pt x="214" y="80"/>
                  </a:cubicBezTo>
                  <a:cubicBezTo>
                    <a:pt x="197" y="31"/>
                    <a:pt x="170" y="1"/>
                    <a:pt x="135" y="1"/>
                  </a:cubicBezTo>
                  <a:close/>
                </a:path>
              </a:pathLst>
            </a:custGeom>
            <a:solidFill>
              <a:schemeClr val="accent5"/>
            </a:solidFill>
            <a:ln>
              <a:noFill/>
            </a:ln>
          </p:spPr>
          <p:style>
            <a:lnRef idx="0"/>
            <a:fillRef idx="0"/>
            <a:effectRef idx="0"/>
            <a:fontRef idx="minor"/>
          </p:style>
        </p:sp>
        <p:sp>
          <p:nvSpPr>
            <p:cNvPr id="1312" name="CustomShape 232"/>
            <p:cNvSpPr/>
            <p:nvPr/>
          </p:nvSpPr>
          <p:spPr>
            <a:xfrm>
              <a:off x="5108040" y="3517560"/>
              <a:ext cx="10080" cy="4320"/>
            </a:xfrm>
            <a:custGeom>
              <a:avLst/>
              <a:gdLst/>
              <a:ahLst/>
              <a:rect l="l" t="t" r="r" b="b"/>
              <a:pathLst>
                <a:path w="205" h="203">
                  <a:moveTo>
                    <a:pt x="123" y="1"/>
                  </a:moveTo>
                  <a:cubicBezTo>
                    <a:pt x="86" y="1"/>
                    <a:pt x="40" y="31"/>
                    <a:pt x="1" y="44"/>
                  </a:cubicBezTo>
                  <a:cubicBezTo>
                    <a:pt x="25" y="84"/>
                    <a:pt x="40" y="146"/>
                    <a:pt x="72" y="178"/>
                  </a:cubicBezTo>
                  <a:cubicBezTo>
                    <a:pt x="92" y="195"/>
                    <a:pt x="112" y="203"/>
                    <a:pt x="130" y="203"/>
                  </a:cubicBezTo>
                  <a:cubicBezTo>
                    <a:pt x="162" y="203"/>
                    <a:pt x="190" y="178"/>
                    <a:pt x="205" y="138"/>
                  </a:cubicBezTo>
                  <a:cubicBezTo>
                    <a:pt x="190" y="91"/>
                    <a:pt x="174" y="21"/>
                    <a:pt x="142" y="4"/>
                  </a:cubicBezTo>
                  <a:cubicBezTo>
                    <a:pt x="136" y="2"/>
                    <a:pt x="130" y="1"/>
                    <a:pt x="123" y="1"/>
                  </a:cubicBezTo>
                  <a:close/>
                </a:path>
              </a:pathLst>
            </a:custGeom>
            <a:solidFill>
              <a:schemeClr val="accent5"/>
            </a:solidFill>
            <a:ln>
              <a:noFill/>
            </a:ln>
          </p:spPr>
          <p:style>
            <a:lnRef idx="0"/>
            <a:fillRef idx="0"/>
            <a:effectRef idx="0"/>
            <a:fontRef idx="minor"/>
          </p:style>
        </p:sp>
        <p:sp>
          <p:nvSpPr>
            <p:cNvPr id="1313" name="CustomShape 233"/>
            <p:cNvSpPr/>
            <p:nvPr/>
          </p:nvSpPr>
          <p:spPr>
            <a:xfrm>
              <a:off x="3222000" y="3513240"/>
              <a:ext cx="10080" cy="4680"/>
            </a:xfrm>
            <a:custGeom>
              <a:avLst/>
              <a:gdLst/>
              <a:ahLst/>
              <a:rect l="l" t="t" r="r" b="b"/>
              <a:pathLst>
                <a:path w="212" h="209">
                  <a:moveTo>
                    <a:pt x="125" y="1"/>
                  </a:moveTo>
                  <a:cubicBezTo>
                    <a:pt x="91" y="1"/>
                    <a:pt x="43" y="28"/>
                    <a:pt x="0" y="40"/>
                  </a:cubicBezTo>
                  <a:cubicBezTo>
                    <a:pt x="31" y="87"/>
                    <a:pt x="40" y="149"/>
                    <a:pt x="78" y="182"/>
                  </a:cubicBezTo>
                  <a:cubicBezTo>
                    <a:pt x="100" y="200"/>
                    <a:pt x="121" y="209"/>
                    <a:pt x="141" y="209"/>
                  </a:cubicBezTo>
                  <a:cubicBezTo>
                    <a:pt x="172" y="209"/>
                    <a:pt x="198" y="186"/>
                    <a:pt x="212" y="142"/>
                  </a:cubicBezTo>
                  <a:cubicBezTo>
                    <a:pt x="197" y="95"/>
                    <a:pt x="189" y="25"/>
                    <a:pt x="150" y="8"/>
                  </a:cubicBezTo>
                  <a:cubicBezTo>
                    <a:pt x="143" y="3"/>
                    <a:pt x="134" y="1"/>
                    <a:pt x="125" y="1"/>
                  </a:cubicBezTo>
                  <a:close/>
                </a:path>
              </a:pathLst>
            </a:custGeom>
            <a:solidFill>
              <a:schemeClr val="accent5"/>
            </a:solidFill>
            <a:ln>
              <a:noFill/>
            </a:ln>
          </p:spPr>
          <p:style>
            <a:lnRef idx="0"/>
            <a:fillRef idx="0"/>
            <a:effectRef idx="0"/>
            <a:fontRef idx="minor"/>
          </p:style>
        </p:sp>
        <p:sp>
          <p:nvSpPr>
            <p:cNvPr id="1314" name="CustomShape 234"/>
            <p:cNvSpPr/>
            <p:nvPr/>
          </p:nvSpPr>
          <p:spPr>
            <a:xfrm>
              <a:off x="3308760" y="3465360"/>
              <a:ext cx="12240" cy="4680"/>
            </a:xfrm>
            <a:custGeom>
              <a:avLst/>
              <a:gdLst/>
              <a:ahLst/>
              <a:rect l="l" t="t" r="r" b="b"/>
              <a:pathLst>
                <a:path w="254" h="215">
                  <a:moveTo>
                    <a:pt x="159" y="1"/>
                  </a:moveTo>
                  <a:cubicBezTo>
                    <a:pt x="104" y="25"/>
                    <a:pt x="32" y="25"/>
                    <a:pt x="17" y="63"/>
                  </a:cubicBezTo>
                  <a:cubicBezTo>
                    <a:pt x="0" y="103"/>
                    <a:pt x="40" y="167"/>
                    <a:pt x="57" y="214"/>
                  </a:cubicBezTo>
                  <a:cubicBezTo>
                    <a:pt x="104" y="190"/>
                    <a:pt x="159" y="175"/>
                    <a:pt x="198" y="142"/>
                  </a:cubicBezTo>
                  <a:cubicBezTo>
                    <a:pt x="253" y="88"/>
                    <a:pt x="229" y="33"/>
                    <a:pt x="159" y="1"/>
                  </a:cubicBezTo>
                  <a:close/>
                </a:path>
              </a:pathLst>
            </a:custGeom>
            <a:solidFill>
              <a:schemeClr val="accent5"/>
            </a:solidFill>
            <a:ln>
              <a:noFill/>
            </a:ln>
          </p:spPr>
          <p:style>
            <a:lnRef idx="0"/>
            <a:fillRef idx="0"/>
            <a:effectRef idx="0"/>
            <a:fontRef idx="minor"/>
          </p:style>
        </p:sp>
        <p:sp>
          <p:nvSpPr>
            <p:cNvPr id="1315" name="CustomShape 235"/>
            <p:cNvSpPr/>
            <p:nvPr/>
          </p:nvSpPr>
          <p:spPr>
            <a:xfrm>
              <a:off x="4175280" y="3680640"/>
              <a:ext cx="11520" cy="4680"/>
            </a:xfrm>
            <a:custGeom>
              <a:avLst/>
              <a:gdLst/>
              <a:ahLst/>
              <a:rect l="l" t="t" r="r" b="b"/>
              <a:pathLst>
                <a:path w="238" h="205">
                  <a:moveTo>
                    <a:pt x="158" y="1"/>
                  </a:moveTo>
                  <a:cubicBezTo>
                    <a:pt x="111" y="24"/>
                    <a:pt x="41" y="31"/>
                    <a:pt x="24" y="63"/>
                  </a:cubicBezTo>
                  <a:cubicBezTo>
                    <a:pt x="1" y="103"/>
                    <a:pt x="41" y="158"/>
                    <a:pt x="56" y="205"/>
                  </a:cubicBezTo>
                  <a:cubicBezTo>
                    <a:pt x="103" y="182"/>
                    <a:pt x="158" y="173"/>
                    <a:pt x="190" y="135"/>
                  </a:cubicBezTo>
                  <a:cubicBezTo>
                    <a:pt x="237" y="88"/>
                    <a:pt x="220" y="31"/>
                    <a:pt x="158" y="1"/>
                  </a:cubicBezTo>
                  <a:close/>
                </a:path>
              </a:pathLst>
            </a:custGeom>
            <a:solidFill>
              <a:schemeClr val="accent5"/>
            </a:solidFill>
            <a:ln>
              <a:noFill/>
            </a:ln>
          </p:spPr>
          <p:style>
            <a:lnRef idx="0"/>
            <a:fillRef idx="0"/>
            <a:effectRef idx="0"/>
            <a:fontRef idx="minor"/>
          </p:style>
        </p:sp>
        <p:sp>
          <p:nvSpPr>
            <p:cNvPr id="1316" name="CustomShape 236"/>
            <p:cNvSpPr/>
            <p:nvPr/>
          </p:nvSpPr>
          <p:spPr>
            <a:xfrm>
              <a:off x="5258160" y="3551760"/>
              <a:ext cx="11160" cy="4320"/>
            </a:xfrm>
            <a:custGeom>
              <a:avLst/>
              <a:gdLst/>
              <a:ahLst/>
              <a:rect l="l" t="t" r="r" b="b"/>
              <a:pathLst>
                <a:path w="227" h="199">
                  <a:moveTo>
                    <a:pt x="133" y="1"/>
                  </a:moveTo>
                  <a:cubicBezTo>
                    <a:pt x="91" y="1"/>
                    <a:pt x="29" y="29"/>
                    <a:pt x="15" y="57"/>
                  </a:cubicBezTo>
                  <a:cubicBezTo>
                    <a:pt x="0" y="87"/>
                    <a:pt x="30" y="152"/>
                    <a:pt x="47" y="199"/>
                  </a:cubicBezTo>
                  <a:lnTo>
                    <a:pt x="189" y="127"/>
                  </a:lnTo>
                  <a:cubicBezTo>
                    <a:pt x="227" y="72"/>
                    <a:pt x="219" y="10"/>
                    <a:pt x="149" y="2"/>
                  </a:cubicBezTo>
                  <a:cubicBezTo>
                    <a:pt x="145" y="1"/>
                    <a:pt x="139" y="1"/>
                    <a:pt x="133" y="1"/>
                  </a:cubicBezTo>
                  <a:close/>
                </a:path>
              </a:pathLst>
            </a:custGeom>
            <a:solidFill>
              <a:schemeClr val="accent5"/>
            </a:solidFill>
            <a:ln>
              <a:noFill/>
            </a:ln>
          </p:spPr>
          <p:style>
            <a:lnRef idx="0"/>
            <a:fillRef idx="0"/>
            <a:effectRef idx="0"/>
            <a:fontRef idx="minor"/>
          </p:style>
        </p:sp>
        <p:sp>
          <p:nvSpPr>
            <p:cNvPr id="1317" name="CustomShape 237"/>
            <p:cNvSpPr/>
            <p:nvPr/>
          </p:nvSpPr>
          <p:spPr>
            <a:xfrm>
              <a:off x="2903400" y="3427200"/>
              <a:ext cx="11160" cy="4680"/>
            </a:xfrm>
            <a:custGeom>
              <a:avLst/>
              <a:gdLst/>
              <a:ahLst/>
              <a:rect l="l" t="t" r="r" b="b"/>
              <a:pathLst>
                <a:path w="230" h="205">
                  <a:moveTo>
                    <a:pt x="150" y="1"/>
                  </a:moveTo>
                  <a:cubicBezTo>
                    <a:pt x="102" y="1"/>
                    <a:pt x="40" y="33"/>
                    <a:pt x="16" y="63"/>
                  </a:cubicBezTo>
                  <a:cubicBezTo>
                    <a:pt x="0" y="95"/>
                    <a:pt x="40" y="157"/>
                    <a:pt x="55" y="205"/>
                  </a:cubicBezTo>
                  <a:cubicBezTo>
                    <a:pt x="95" y="182"/>
                    <a:pt x="150" y="167"/>
                    <a:pt x="182" y="127"/>
                  </a:cubicBezTo>
                  <a:cubicBezTo>
                    <a:pt x="229" y="80"/>
                    <a:pt x="214" y="16"/>
                    <a:pt x="150" y="1"/>
                  </a:cubicBezTo>
                  <a:close/>
                </a:path>
              </a:pathLst>
            </a:custGeom>
            <a:solidFill>
              <a:schemeClr val="accent5"/>
            </a:solidFill>
            <a:ln>
              <a:noFill/>
            </a:ln>
          </p:spPr>
          <p:style>
            <a:lnRef idx="0"/>
            <a:fillRef idx="0"/>
            <a:effectRef idx="0"/>
            <a:fontRef idx="minor"/>
          </p:style>
        </p:sp>
        <p:sp>
          <p:nvSpPr>
            <p:cNvPr id="1318" name="CustomShape 238"/>
            <p:cNvSpPr/>
            <p:nvPr/>
          </p:nvSpPr>
          <p:spPr>
            <a:xfrm>
              <a:off x="5808600" y="3569040"/>
              <a:ext cx="10440" cy="4680"/>
            </a:xfrm>
            <a:custGeom>
              <a:avLst/>
              <a:gdLst/>
              <a:ahLst/>
              <a:rect l="l" t="t" r="r" b="b"/>
              <a:pathLst>
                <a:path w="214" h="205">
                  <a:moveTo>
                    <a:pt x="89" y="0"/>
                  </a:moveTo>
                  <a:cubicBezTo>
                    <a:pt x="83" y="0"/>
                    <a:pt x="77" y="2"/>
                    <a:pt x="72" y="4"/>
                  </a:cubicBezTo>
                  <a:cubicBezTo>
                    <a:pt x="33" y="19"/>
                    <a:pt x="0" y="91"/>
                    <a:pt x="8" y="138"/>
                  </a:cubicBezTo>
                  <a:cubicBezTo>
                    <a:pt x="14" y="181"/>
                    <a:pt x="40" y="204"/>
                    <a:pt x="72" y="204"/>
                  </a:cubicBezTo>
                  <a:cubicBezTo>
                    <a:pt x="92" y="204"/>
                    <a:pt x="114" y="196"/>
                    <a:pt x="135" y="178"/>
                  </a:cubicBezTo>
                  <a:cubicBezTo>
                    <a:pt x="174" y="146"/>
                    <a:pt x="189" y="83"/>
                    <a:pt x="214" y="44"/>
                  </a:cubicBezTo>
                  <a:cubicBezTo>
                    <a:pt x="174" y="29"/>
                    <a:pt x="123" y="0"/>
                    <a:pt x="89" y="0"/>
                  </a:cubicBezTo>
                  <a:close/>
                </a:path>
              </a:pathLst>
            </a:custGeom>
            <a:solidFill>
              <a:schemeClr val="accent5"/>
            </a:solidFill>
            <a:ln>
              <a:noFill/>
            </a:ln>
          </p:spPr>
          <p:style>
            <a:lnRef idx="0"/>
            <a:fillRef idx="0"/>
            <a:effectRef idx="0"/>
            <a:fontRef idx="minor"/>
          </p:style>
        </p:sp>
        <p:sp>
          <p:nvSpPr>
            <p:cNvPr id="1319" name="CustomShape 239"/>
            <p:cNvSpPr/>
            <p:nvPr/>
          </p:nvSpPr>
          <p:spPr>
            <a:xfrm>
              <a:off x="2469960" y="3392640"/>
              <a:ext cx="11520" cy="4680"/>
            </a:xfrm>
            <a:custGeom>
              <a:avLst/>
              <a:gdLst/>
              <a:ahLst/>
              <a:rect l="l" t="t" r="r" b="b"/>
              <a:pathLst>
                <a:path w="237" h="207">
                  <a:moveTo>
                    <a:pt x="150" y="0"/>
                  </a:moveTo>
                  <a:cubicBezTo>
                    <a:pt x="102" y="17"/>
                    <a:pt x="40" y="32"/>
                    <a:pt x="16" y="65"/>
                  </a:cubicBezTo>
                  <a:cubicBezTo>
                    <a:pt x="0" y="95"/>
                    <a:pt x="40" y="159"/>
                    <a:pt x="48" y="206"/>
                  </a:cubicBezTo>
                  <a:cubicBezTo>
                    <a:pt x="95" y="182"/>
                    <a:pt x="157" y="167"/>
                    <a:pt x="189" y="135"/>
                  </a:cubicBezTo>
                  <a:cubicBezTo>
                    <a:pt x="237" y="80"/>
                    <a:pt x="221" y="32"/>
                    <a:pt x="150" y="0"/>
                  </a:cubicBezTo>
                  <a:close/>
                </a:path>
              </a:pathLst>
            </a:custGeom>
            <a:solidFill>
              <a:schemeClr val="accent5"/>
            </a:solidFill>
            <a:ln>
              <a:noFill/>
            </a:ln>
          </p:spPr>
          <p:style>
            <a:lnRef idx="0"/>
            <a:fillRef idx="0"/>
            <a:effectRef idx="0"/>
            <a:fontRef idx="minor"/>
          </p:style>
        </p:sp>
        <p:sp>
          <p:nvSpPr>
            <p:cNvPr id="1320" name="CustomShape 240"/>
            <p:cNvSpPr/>
            <p:nvPr/>
          </p:nvSpPr>
          <p:spPr>
            <a:xfrm>
              <a:off x="4897080" y="3652200"/>
              <a:ext cx="4680" cy="2520"/>
            </a:xfrm>
            <a:custGeom>
              <a:avLst/>
              <a:gdLst/>
              <a:ahLst/>
              <a:rect l="l" t="t" r="r" b="b"/>
              <a:pathLst>
                <a:path w="103" h="125">
                  <a:moveTo>
                    <a:pt x="46" y="1"/>
                  </a:moveTo>
                  <a:cubicBezTo>
                    <a:pt x="28" y="1"/>
                    <a:pt x="13" y="21"/>
                    <a:pt x="1" y="60"/>
                  </a:cubicBezTo>
                  <a:cubicBezTo>
                    <a:pt x="1" y="75"/>
                    <a:pt x="8" y="107"/>
                    <a:pt x="24" y="123"/>
                  </a:cubicBezTo>
                  <a:cubicBezTo>
                    <a:pt x="27" y="124"/>
                    <a:pt x="31" y="125"/>
                    <a:pt x="34" y="125"/>
                  </a:cubicBezTo>
                  <a:cubicBezTo>
                    <a:pt x="50" y="125"/>
                    <a:pt x="68" y="115"/>
                    <a:pt x="88" y="115"/>
                  </a:cubicBezTo>
                  <a:cubicBezTo>
                    <a:pt x="88" y="90"/>
                    <a:pt x="103" y="60"/>
                    <a:pt x="95" y="43"/>
                  </a:cubicBezTo>
                  <a:cubicBezTo>
                    <a:pt x="77" y="15"/>
                    <a:pt x="61" y="1"/>
                    <a:pt x="46" y="1"/>
                  </a:cubicBezTo>
                  <a:close/>
                </a:path>
              </a:pathLst>
            </a:custGeom>
            <a:solidFill>
              <a:schemeClr val="accent5"/>
            </a:solidFill>
            <a:ln>
              <a:noFill/>
            </a:ln>
          </p:spPr>
          <p:style>
            <a:lnRef idx="0"/>
            <a:fillRef idx="0"/>
            <a:effectRef idx="0"/>
            <a:fontRef idx="minor"/>
          </p:style>
        </p:sp>
        <p:sp>
          <p:nvSpPr>
            <p:cNvPr id="1321" name="CustomShape 241"/>
            <p:cNvSpPr/>
            <p:nvPr/>
          </p:nvSpPr>
          <p:spPr>
            <a:xfrm>
              <a:off x="3032640" y="3319200"/>
              <a:ext cx="7200" cy="2160"/>
            </a:xfrm>
            <a:custGeom>
              <a:avLst/>
              <a:gdLst/>
              <a:ahLst/>
              <a:rect l="l" t="t" r="r" b="b"/>
              <a:pathLst>
                <a:path w="150" h="101">
                  <a:moveTo>
                    <a:pt x="81" y="0"/>
                  </a:moveTo>
                  <a:cubicBezTo>
                    <a:pt x="65" y="0"/>
                    <a:pt x="49" y="4"/>
                    <a:pt x="40" y="14"/>
                  </a:cubicBezTo>
                  <a:cubicBezTo>
                    <a:pt x="0" y="61"/>
                    <a:pt x="15" y="91"/>
                    <a:pt x="87" y="101"/>
                  </a:cubicBezTo>
                  <a:cubicBezTo>
                    <a:pt x="102" y="101"/>
                    <a:pt x="125" y="76"/>
                    <a:pt x="150" y="61"/>
                  </a:cubicBezTo>
                  <a:cubicBezTo>
                    <a:pt x="134" y="44"/>
                    <a:pt x="125" y="14"/>
                    <a:pt x="110" y="6"/>
                  </a:cubicBezTo>
                  <a:cubicBezTo>
                    <a:pt x="103" y="2"/>
                    <a:pt x="93" y="0"/>
                    <a:pt x="81" y="0"/>
                  </a:cubicBezTo>
                  <a:close/>
                </a:path>
              </a:pathLst>
            </a:custGeom>
            <a:solidFill>
              <a:schemeClr val="accent5"/>
            </a:solidFill>
            <a:ln>
              <a:noFill/>
            </a:ln>
          </p:spPr>
          <p:style>
            <a:lnRef idx="0"/>
            <a:fillRef idx="0"/>
            <a:effectRef idx="0"/>
            <a:fontRef idx="minor"/>
          </p:style>
        </p:sp>
        <p:sp>
          <p:nvSpPr>
            <p:cNvPr id="1322" name="CustomShape 242"/>
            <p:cNvSpPr/>
            <p:nvPr/>
          </p:nvSpPr>
          <p:spPr>
            <a:xfrm>
              <a:off x="2544840" y="3413880"/>
              <a:ext cx="6840" cy="2160"/>
            </a:xfrm>
            <a:custGeom>
              <a:avLst/>
              <a:gdLst/>
              <a:ahLst/>
              <a:rect l="l" t="t" r="r" b="b"/>
              <a:pathLst>
                <a:path w="143" h="100">
                  <a:moveTo>
                    <a:pt x="84" y="0"/>
                  </a:moveTo>
                  <a:cubicBezTo>
                    <a:pt x="67" y="0"/>
                    <a:pt x="49" y="4"/>
                    <a:pt x="39" y="14"/>
                  </a:cubicBezTo>
                  <a:cubicBezTo>
                    <a:pt x="1" y="62"/>
                    <a:pt x="16" y="92"/>
                    <a:pt x="86" y="99"/>
                  </a:cubicBezTo>
                  <a:cubicBezTo>
                    <a:pt x="103" y="99"/>
                    <a:pt x="126" y="77"/>
                    <a:pt x="143" y="62"/>
                  </a:cubicBezTo>
                  <a:cubicBezTo>
                    <a:pt x="133" y="45"/>
                    <a:pt x="126" y="14"/>
                    <a:pt x="110" y="5"/>
                  </a:cubicBezTo>
                  <a:cubicBezTo>
                    <a:pt x="104" y="2"/>
                    <a:pt x="94" y="0"/>
                    <a:pt x="84" y="0"/>
                  </a:cubicBezTo>
                  <a:close/>
                </a:path>
              </a:pathLst>
            </a:custGeom>
            <a:solidFill>
              <a:schemeClr val="accent5"/>
            </a:solidFill>
            <a:ln>
              <a:noFill/>
            </a:ln>
          </p:spPr>
          <p:style>
            <a:lnRef idx="0"/>
            <a:fillRef idx="0"/>
            <a:effectRef idx="0"/>
            <a:fontRef idx="minor"/>
          </p:style>
        </p:sp>
        <p:sp>
          <p:nvSpPr>
            <p:cNvPr id="1323" name="CustomShape 243"/>
            <p:cNvSpPr/>
            <p:nvPr/>
          </p:nvSpPr>
          <p:spPr>
            <a:xfrm>
              <a:off x="3533760" y="3549240"/>
              <a:ext cx="5400" cy="2520"/>
            </a:xfrm>
            <a:custGeom>
              <a:avLst/>
              <a:gdLst/>
              <a:ahLst/>
              <a:rect l="l" t="t" r="r" b="b"/>
              <a:pathLst>
                <a:path w="116" h="124">
                  <a:moveTo>
                    <a:pt x="68" y="1"/>
                  </a:moveTo>
                  <a:cubicBezTo>
                    <a:pt x="60" y="1"/>
                    <a:pt x="21" y="18"/>
                    <a:pt x="13" y="33"/>
                  </a:cubicBezTo>
                  <a:cubicBezTo>
                    <a:pt x="1" y="91"/>
                    <a:pt x="20" y="123"/>
                    <a:pt x="58" y="123"/>
                  </a:cubicBezTo>
                  <a:cubicBezTo>
                    <a:pt x="66" y="123"/>
                    <a:pt x="74" y="122"/>
                    <a:pt x="83" y="120"/>
                  </a:cubicBezTo>
                  <a:cubicBezTo>
                    <a:pt x="100" y="120"/>
                    <a:pt x="100" y="80"/>
                    <a:pt x="115" y="56"/>
                  </a:cubicBezTo>
                  <a:cubicBezTo>
                    <a:pt x="100" y="40"/>
                    <a:pt x="93" y="8"/>
                    <a:pt x="68" y="1"/>
                  </a:cubicBezTo>
                  <a:close/>
                </a:path>
              </a:pathLst>
            </a:custGeom>
            <a:solidFill>
              <a:schemeClr val="accent5"/>
            </a:solidFill>
            <a:ln>
              <a:noFill/>
            </a:ln>
          </p:spPr>
          <p:style>
            <a:lnRef idx="0"/>
            <a:fillRef idx="0"/>
            <a:effectRef idx="0"/>
            <a:fontRef idx="minor"/>
          </p:style>
        </p:sp>
        <p:sp>
          <p:nvSpPr>
            <p:cNvPr id="1324" name="CustomShape 244"/>
            <p:cNvSpPr/>
            <p:nvPr/>
          </p:nvSpPr>
          <p:spPr>
            <a:xfrm>
              <a:off x="4383000" y="3660840"/>
              <a:ext cx="4680" cy="2880"/>
            </a:xfrm>
            <a:custGeom>
              <a:avLst/>
              <a:gdLst/>
              <a:ahLst/>
              <a:rect l="l" t="t" r="r" b="b"/>
              <a:pathLst>
                <a:path w="103" h="132">
                  <a:moveTo>
                    <a:pt x="39" y="1"/>
                  </a:moveTo>
                  <a:cubicBezTo>
                    <a:pt x="16" y="1"/>
                    <a:pt x="0" y="24"/>
                    <a:pt x="0" y="70"/>
                  </a:cubicBezTo>
                  <a:cubicBezTo>
                    <a:pt x="0" y="92"/>
                    <a:pt x="23" y="107"/>
                    <a:pt x="38" y="132"/>
                  </a:cubicBezTo>
                  <a:cubicBezTo>
                    <a:pt x="55" y="117"/>
                    <a:pt x="85" y="117"/>
                    <a:pt x="95" y="92"/>
                  </a:cubicBezTo>
                  <a:cubicBezTo>
                    <a:pt x="102" y="77"/>
                    <a:pt x="102" y="37"/>
                    <a:pt x="85" y="22"/>
                  </a:cubicBezTo>
                  <a:cubicBezTo>
                    <a:pt x="68" y="8"/>
                    <a:pt x="53" y="1"/>
                    <a:pt x="39" y="1"/>
                  </a:cubicBezTo>
                  <a:close/>
                </a:path>
              </a:pathLst>
            </a:custGeom>
            <a:solidFill>
              <a:schemeClr val="accent5"/>
            </a:solidFill>
            <a:ln>
              <a:noFill/>
            </a:ln>
          </p:spPr>
          <p:style>
            <a:lnRef idx="0"/>
            <a:fillRef idx="0"/>
            <a:effectRef idx="0"/>
            <a:fontRef idx="minor"/>
          </p:style>
        </p:sp>
        <p:sp>
          <p:nvSpPr>
            <p:cNvPr id="1325" name="CustomShape 245"/>
            <p:cNvSpPr/>
            <p:nvPr/>
          </p:nvSpPr>
          <p:spPr>
            <a:xfrm>
              <a:off x="5603760" y="3543120"/>
              <a:ext cx="6840" cy="2160"/>
            </a:xfrm>
            <a:custGeom>
              <a:avLst/>
              <a:gdLst/>
              <a:ahLst/>
              <a:rect l="l" t="t" r="r" b="b"/>
              <a:pathLst>
                <a:path w="143" h="99">
                  <a:moveTo>
                    <a:pt x="78" y="1"/>
                  </a:moveTo>
                  <a:cubicBezTo>
                    <a:pt x="72" y="1"/>
                    <a:pt x="67" y="2"/>
                    <a:pt x="63" y="4"/>
                  </a:cubicBezTo>
                  <a:cubicBezTo>
                    <a:pt x="1" y="44"/>
                    <a:pt x="8" y="74"/>
                    <a:pt x="78" y="98"/>
                  </a:cubicBezTo>
                  <a:cubicBezTo>
                    <a:pt x="95" y="98"/>
                    <a:pt x="125" y="81"/>
                    <a:pt x="142" y="74"/>
                  </a:cubicBezTo>
                  <a:cubicBezTo>
                    <a:pt x="142" y="51"/>
                    <a:pt x="142" y="27"/>
                    <a:pt x="125" y="19"/>
                  </a:cubicBezTo>
                  <a:cubicBezTo>
                    <a:pt x="114" y="8"/>
                    <a:pt x="94" y="1"/>
                    <a:pt x="78" y="1"/>
                  </a:cubicBezTo>
                  <a:close/>
                </a:path>
              </a:pathLst>
            </a:custGeom>
            <a:solidFill>
              <a:schemeClr val="accent5"/>
            </a:solidFill>
            <a:ln>
              <a:noFill/>
            </a:ln>
          </p:spPr>
          <p:style>
            <a:lnRef idx="0"/>
            <a:fillRef idx="0"/>
            <a:effectRef idx="0"/>
            <a:fontRef idx="minor"/>
          </p:style>
        </p:sp>
        <p:sp>
          <p:nvSpPr>
            <p:cNvPr id="1326" name="CustomShape 246"/>
            <p:cNvSpPr/>
            <p:nvPr/>
          </p:nvSpPr>
          <p:spPr>
            <a:xfrm>
              <a:off x="2585520" y="3430440"/>
              <a:ext cx="6480" cy="5040"/>
            </a:xfrm>
            <a:custGeom>
              <a:avLst/>
              <a:gdLst/>
              <a:ahLst/>
              <a:rect l="l" t="t" r="r" b="b"/>
              <a:pathLst>
                <a:path w="135" h="222">
                  <a:moveTo>
                    <a:pt x="0" y="1"/>
                  </a:moveTo>
                  <a:lnTo>
                    <a:pt x="40" y="222"/>
                  </a:lnTo>
                  <a:cubicBezTo>
                    <a:pt x="70" y="205"/>
                    <a:pt x="135" y="182"/>
                    <a:pt x="135" y="165"/>
                  </a:cubicBezTo>
                  <a:cubicBezTo>
                    <a:pt x="135" y="80"/>
                    <a:pt x="78" y="33"/>
                    <a:pt x="0" y="1"/>
                  </a:cubicBezTo>
                  <a:close/>
                </a:path>
              </a:pathLst>
            </a:custGeom>
            <a:solidFill>
              <a:schemeClr val="accent5"/>
            </a:solidFill>
            <a:ln>
              <a:noFill/>
            </a:ln>
          </p:spPr>
          <p:style>
            <a:lnRef idx="0"/>
            <a:fillRef idx="0"/>
            <a:effectRef idx="0"/>
            <a:fontRef idx="minor"/>
          </p:style>
        </p:sp>
        <p:sp>
          <p:nvSpPr>
            <p:cNvPr id="1327" name="CustomShape 247"/>
            <p:cNvSpPr/>
            <p:nvPr/>
          </p:nvSpPr>
          <p:spPr>
            <a:xfrm>
              <a:off x="4177800" y="3426840"/>
              <a:ext cx="7560" cy="2160"/>
            </a:xfrm>
            <a:custGeom>
              <a:avLst/>
              <a:gdLst/>
              <a:ahLst/>
              <a:rect l="l" t="t" r="r" b="b"/>
              <a:pathLst>
                <a:path w="158" h="106">
                  <a:moveTo>
                    <a:pt x="81" y="1"/>
                  </a:moveTo>
                  <a:cubicBezTo>
                    <a:pt x="74" y="1"/>
                    <a:pt x="68" y="1"/>
                    <a:pt x="63" y="3"/>
                  </a:cubicBezTo>
                  <a:cubicBezTo>
                    <a:pt x="1" y="43"/>
                    <a:pt x="8" y="81"/>
                    <a:pt x="88" y="106"/>
                  </a:cubicBezTo>
                  <a:cubicBezTo>
                    <a:pt x="103" y="106"/>
                    <a:pt x="135" y="90"/>
                    <a:pt x="158" y="81"/>
                  </a:cubicBezTo>
                  <a:cubicBezTo>
                    <a:pt x="150" y="58"/>
                    <a:pt x="150" y="26"/>
                    <a:pt x="142" y="19"/>
                  </a:cubicBezTo>
                  <a:cubicBezTo>
                    <a:pt x="124" y="8"/>
                    <a:pt x="99" y="1"/>
                    <a:pt x="81" y="1"/>
                  </a:cubicBezTo>
                  <a:close/>
                </a:path>
              </a:pathLst>
            </a:custGeom>
            <a:solidFill>
              <a:schemeClr val="accent5"/>
            </a:solidFill>
            <a:ln>
              <a:noFill/>
            </a:ln>
          </p:spPr>
          <p:style>
            <a:lnRef idx="0"/>
            <a:fillRef idx="0"/>
            <a:effectRef idx="0"/>
            <a:fontRef idx="minor"/>
          </p:style>
        </p:sp>
        <p:sp>
          <p:nvSpPr>
            <p:cNvPr id="1328" name="CustomShape 248"/>
            <p:cNvSpPr/>
            <p:nvPr/>
          </p:nvSpPr>
          <p:spPr>
            <a:xfrm>
              <a:off x="6380280" y="3521520"/>
              <a:ext cx="5400" cy="1800"/>
            </a:xfrm>
            <a:custGeom>
              <a:avLst/>
              <a:gdLst/>
              <a:ahLst/>
              <a:rect l="l" t="t" r="r" b="b"/>
              <a:pathLst>
                <a:path w="118" h="95">
                  <a:moveTo>
                    <a:pt x="56" y="0"/>
                  </a:moveTo>
                  <a:cubicBezTo>
                    <a:pt x="40" y="8"/>
                    <a:pt x="8" y="23"/>
                    <a:pt x="1" y="40"/>
                  </a:cubicBezTo>
                  <a:cubicBezTo>
                    <a:pt x="1" y="48"/>
                    <a:pt x="23" y="70"/>
                    <a:pt x="33" y="95"/>
                  </a:cubicBezTo>
                  <a:cubicBezTo>
                    <a:pt x="63" y="70"/>
                    <a:pt x="88" y="48"/>
                    <a:pt x="118" y="23"/>
                  </a:cubicBezTo>
                  <a:cubicBezTo>
                    <a:pt x="95" y="16"/>
                    <a:pt x="80" y="8"/>
                    <a:pt x="56" y="0"/>
                  </a:cubicBezTo>
                  <a:close/>
                </a:path>
              </a:pathLst>
            </a:custGeom>
            <a:solidFill>
              <a:schemeClr val="accent5"/>
            </a:solidFill>
            <a:ln>
              <a:noFill/>
            </a:ln>
          </p:spPr>
          <p:style>
            <a:lnRef idx="0"/>
            <a:fillRef idx="0"/>
            <a:effectRef idx="0"/>
            <a:fontRef idx="minor"/>
          </p:style>
        </p:sp>
        <p:sp>
          <p:nvSpPr>
            <p:cNvPr id="1329" name="CustomShape 249"/>
            <p:cNvSpPr/>
            <p:nvPr/>
          </p:nvSpPr>
          <p:spPr>
            <a:xfrm>
              <a:off x="5861520" y="3510360"/>
              <a:ext cx="5400" cy="2520"/>
            </a:xfrm>
            <a:custGeom>
              <a:avLst/>
              <a:gdLst/>
              <a:ahLst/>
              <a:rect l="l" t="t" r="r" b="b"/>
              <a:pathLst>
                <a:path w="115" h="123">
                  <a:moveTo>
                    <a:pt x="68" y="1"/>
                  </a:moveTo>
                  <a:cubicBezTo>
                    <a:pt x="60" y="1"/>
                    <a:pt x="20" y="16"/>
                    <a:pt x="13" y="33"/>
                  </a:cubicBezTo>
                  <a:cubicBezTo>
                    <a:pt x="0" y="90"/>
                    <a:pt x="19" y="122"/>
                    <a:pt x="56" y="122"/>
                  </a:cubicBezTo>
                  <a:cubicBezTo>
                    <a:pt x="64" y="122"/>
                    <a:pt x="73" y="121"/>
                    <a:pt x="83" y="118"/>
                  </a:cubicBezTo>
                  <a:cubicBezTo>
                    <a:pt x="100" y="118"/>
                    <a:pt x="107" y="80"/>
                    <a:pt x="115" y="63"/>
                  </a:cubicBezTo>
                  <a:cubicBezTo>
                    <a:pt x="100" y="40"/>
                    <a:pt x="92" y="8"/>
                    <a:pt x="68" y="1"/>
                  </a:cubicBezTo>
                  <a:close/>
                </a:path>
              </a:pathLst>
            </a:custGeom>
            <a:solidFill>
              <a:schemeClr val="accent5"/>
            </a:solidFill>
            <a:ln>
              <a:noFill/>
            </a:ln>
          </p:spPr>
          <p:style>
            <a:lnRef idx="0"/>
            <a:fillRef idx="0"/>
            <a:effectRef idx="0"/>
            <a:fontRef idx="minor"/>
          </p:style>
        </p:sp>
        <p:sp>
          <p:nvSpPr>
            <p:cNvPr id="1330" name="CustomShape 250"/>
            <p:cNvSpPr/>
            <p:nvPr/>
          </p:nvSpPr>
          <p:spPr>
            <a:xfrm>
              <a:off x="4959360" y="3510360"/>
              <a:ext cx="5040" cy="2520"/>
            </a:xfrm>
            <a:custGeom>
              <a:avLst/>
              <a:gdLst/>
              <a:ahLst/>
              <a:rect l="l" t="t" r="r" b="b"/>
              <a:pathLst>
                <a:path w="110" h="123">
                  <a:moveTo>
                    <a:pt x="62" y="0"/>
                  </a:moveTo>
                  <a:cubicBezTo>
                    <a:pt x="45" y="0"/>
                    <a:pt x="22" y="19"/>
                    <a:pt x="15" y="34"/>
                  </a:cubicBezTo>
                  <a:cubicBezTo>
                    <a:pt x="1" y="86"/>
                    <a:pt x="21" y="123"/>
                    <a:pt x="61" y="123"/>
                  </a:cubicBezTo>
                  <a:cubicBezTo>
                    <a:pt x="68" y="123"/>
                    <a:pt x="76" y="121"/>
                    <a:pt x="85" y="119"/>
                  </a:cubicBezTo>
                  <a:cubicBezTo>
                    <a:pt x="100" y="111"/>
                    <a:pt x="100" y="81"/>
                    <a:pt x="110" y="56"/>
                  </a:cubicBezTo>
                  <a:cubicBezTo>
                    <a:pt x="100" y="34"/>
                    <a:pt x="93" y="9"/>
                    <a:pt x="70" y="2"/>
                  </a:cubicBezTo>
                  <a:cubicBezTo>
                    <a:pt x="68" y="1"/>
                    <a:pt x="65" y="0"/>
                    <a:pt x="62" y="0"/>
                  </a:cubicBezTo>
                  <a:close/>
                </a:path>
              </a:pathLst>
            </a:custGeom>
            <a:solidFill>
              <a:schemeClr val="accent5"/>
            </a:solidFill>
            <a:ln>
              <a:noFill/>
            </a:ln>
          </p:spPr>
          <p:style>
            <a:lnRef idx="0"/>
            <a:fillRef idx="0"/>
            <a:effectRef idx="0"/>
            <a:fontRef idx="minor"/>
          </p:style>
        </p:sp>
        <p:sp>
          <p:nvSpPr>
            <p:cNvPr id="1331" name="CustomShape 251"/>
            <p:cNvSpPr/>
            <p:nvPr/>
          </p:nvSpPr>
          <p:spPr>
            <a:xfrm>
              <a:off x="5024880" y="3624480"/>
              <a:ext cx="7560" cy="2160"/>
            </a:xfrm>
            <a:custGeom>
              <a:avLst/>
              <a:gdLst/>
              <a:ahLst/>
              <a:rect l="l" t="t" r="r" b="b"/>
              <a:pathLst>
                <a:path w="158" h="107">
                  <a:moveTo>
                    <a:pt x="81" y="0"/>
                  </a:moveTo>
                  <a:cubicBezTo>
                    <a:pt x="74" y="0"/>
                    <a:pt x="68" y="1"/>
                    <a:pt x="63" y="3"/>
                  </a:cubicBezTo>
                  <a:cubicBezTo>
                    <a:pt x="1" y="43"/>
                    <a:pt x="16" y="90"/>
                    <a:pt x="88" y="105"/>
                  </a:cubicBezTo>
                  <a:cubicBezTo>
                    <a:pt x="90" y="106"/>
                    <a:pt x="92" y="107"/>
                    <a:pt x="95" y="107"/>
                  </a:cubicBezTo>
                  <a:cubicBezTo>
                    <a:pt x="112" y="107"/>
                    <a:pt x="138" y="89"/>
                    <a:pt x="158" y="82"/>
                  </a:cubicBezTo>
                  <a:cubicBezTo>
                    <a:pt x="150" y="58"/>
                    <a:pt x="150" y="28"/>
                    <a:pt x="142" y="18"/>
                  </a:cubicBezTo>
                  <a:cubicBezTo>
                    <a:pt x="124" y="7"/>
                    <a:pt x="99" y="0"/>
                    <a:pt x="81" y="0"/>
                  </a:cubicBezTo>
                  <a:close/>
                </a:path>
              </a:pathLst>
            </a:custGeom>
            <a:solidFill>
              <a:schemeClr val="accent5"/>
            </a:solidFill>
            <a:ln>
              <a:noFill/>
            </a:ln>
          </p:spPr>
          <p:style>
            <a:lnRef idx="0"/>
            <a:fillRef idx="0"/>
            <a:effectRef idx="0"/>
            <a:fontRef idx="minor"/>
          </p:style>
        </p:sp>
        <p:sp>
          <p:nvSpPr>
            <p:cNvPr id="1332" name="CustomShape 252"/>
            <p:cNvSpPr/>
            <p:nvPr/>
          </p:nvSpPr>
          <p:spPr>
            <a:xfrm>
              <a:off x="4077720" y="3495600"/>
              <a:ext cx="7560" cy="2160"/>
            </a:xfrm>
            <a:custGeom>
              <a:avLst/>
              <a:gdLst/>
              <a:ahLst/>
              <a:rect l="l" t="t" r="r" b="b"/>
              <a:pathLst>
                <a:path w="158" h="103">
                  <a:moveTo>
                    <a:pt x="88" y="0"/>
                  </a:moveTo>
                  <a:cubicBezTo>
                    <a:pt x="85" y="0"/>
                    <a:pt x="82" y="1"/>
                    <a:pt x="78" y="2"/>
                  </a:cubicBezTo>
                  <a:cubicBezTo>
                    <a:pt x="1" y="25"/>
                    <a:pt x="1" y="64"/>
                    <a:pt x="71" y="96"/>
                  </a:cubicBezTo>
                  <a:cubicBezTo>
                    <a:pt x="75" y="101"/>
                    <a:pt x="81" y="103"/>
                    <a:pt x="89" y="103"/>
                  </a:cubicBezTo>
                  <a:cubicBezTo>
                    <a:pt x="107" y="103"/>
                    <a:pt x="130" y="92"/>
                    <a:pt x="142" y="79"/>
                  </a:cubicBezTo>
                  <a:cubicBezTo>
                    <a:pt x="158" y="72"/>
                    <a:pt x="150" y="49"/>
                    <a:pt x="150" y="25"/>
                  </a:cubicBezTo>
                  <a:cubicBezTo>
                    <a:pt x="129" y="18"/>
                    <a:pt x="109" y="0"/>
                    <a:pt x="88" y="0"/>
                  </a:cubicBezTo>
                  <a:close/>
                </a:path>
              </a:pathLst>
            </a:custGeom>
            <a:solidFill>
              <a:schemeClr val="accent5"/>
            </a:solidFill>
            <a:ln>
              <a:noFill/>
            </a:ln>
          </p:spPr>
          <p:style>
            <a:lnRef idx="0"/>
            <a:fillRef idx="0"/>
            <a:effectRef idx="0"/>
            <a:fontRef idx="minor"/>
          </p:style>
        </p:sp>
        <p:sp>
          <p:nvSpPr>
            <p:cNvPr id="1333" name="CustomShape 253"/>
            <p:cNvSpPr/>
            <p:nvPr/>
          </p:nvSpPr>
          <p:spPr>
            <a:xfrm>
              <a:off x="5293800" y="3488760"/>
              <a:ext cx="5400" cy="2880"/>
            </a:xfrm>
            <a:custGeom>
              <a:avLst/>
              <a:gdLst/>
              <a:ahLst/>
              <a:rect l="l" t="t" r="r" b="b"/>
              <a:pathLst>
                <a:path w="118" h="129">
                  <a:moveTo>
                    <a:pt x="57" y="0"/>
                  </a:moveTo>
                  <a:cubicBezTo>
                    <a:pt x="36" y="0"/>
                    <a:pt x="17" y="23"/>
                    <a:pt x="8" y="63"/>
                  </a:cubicBezTo>
                  <a:cubicBezTo>
                    <a:pt x="1" y="78"/>
                    <a:pt x="16" y="110"/>
                    <a:pt x="31" y="125"/>
                  </a:cubicBezTo>
                  <a:cubicBezTo>
                    <a:pt x="35" y="127"/>
                    <a:pt x="39" y="128"/>
                    <a:pt x="43" y="128"/>
                  </a:cubicBezTo>
                  <a:cubicBezTo>
                    <a:pt x="58" y="128"/>
                    <a:pt x="76" y="118"/>
                    <a:pt x="95" y="118"/>
                  </a:cubicBezTo>
                  <a:cubicBezTo>
                    <a:pt x="103" y="87"/>
                    <a:pt x="118" y="55"/>
                    <a:pt x="103" y="40"/>
                  </a:cubicBezTo>
                  <a:cubicBezTo>
                    <a:pt x="89" y="13"/>
                    <a:pt x="73" y="0"/>
                    <a:pt x="57" y="0"/>
                  </a:cubicBezTo>
                  <a:close/>
                </a:path>
              </a:pathLst>
            </a:custGeom>
            <a:solidFill>
              <a:schemeClr val="accent5"/>
            </a:solidFill>
            <a:ln>
              <a:noFill/>
            </a:ln>
          </p:spPr>
          <p:style>
            <a:lnRef idx="0"/>
            <a:fillRef idx="0"/>
            <a:effectRef idx="0"/>
            <a:fontRef idx="minor"/>
          </p:style>
        </p:sp>
        <p:sp>
          <p:nvSpPr>
            <p:cNvPr id="1334" name="CustomShape 254"/>
            <p:cNvSpPr/>
            <p:nvPr/>
          </p:nvSpPr>
          <p:spPr>
            <a:xfrm>
              <a:off x="3597480" y="3489120"/>
              <a:ext cx="4680" cy="2520"/>
            </a:xfrm>
            <a:custGeom>
              <a:avLst/>
              <a:gdLst/>
              <a:ahLst/>
              <a:rect l="l" t="t" r="r" b="b"/>
              <a:pathLst>
                <a:path w="103" h="117">
                  <a:moveTo>
                    <a:pt x="70" y="0"/>
                  </a:moveTo>
                  <a:cubicBezTo>
                    <a:pt x="55" y="0"/>
                    <a:pt x="23" y="0"/>
                    <a:pt x="16" y="15"/>
                  </a:cubicBezTo>
                  <a:cubicBezTo>
                    <a:pt x="8" y="32"/>
                    <a:pt x="1" y="62"/>
                    <a:pt x="8" y="79"/>
                  </a:cubicBezTo>
                  <a:cubicBezTo>
                    <a:pt x="22" y="104"/>
                    <a:pt x="37" y="116"/>
                    <a:pt x="52" y="116"/>
                  </a:cubicBezTo>
                  <a:cubicBezTo>
                    <a:pt x="69" y="116"/>
                    <a:pt x="86" y="98"/>
                    <a:pt x="95" y="62"/>
                  </a:cubicBezTo>
                  <a:cubicBezTo>
                    <a:pt x="103" y="40"/>
                    <a:pt x="78" y="23"/>
                    <a:pt x="70" y="0"/>
                  </a:cubicBezTo>
                  <a:close/>
                </a:path>
              </a:pathLst>
            </a:custGeom>
            <a:solidFill>
              <a:schemeClr val="accent5"/>
            </a:solidFill>
            <a:ln>
              <a:noFill/>
            </a:ln>
          </p:spPr>
          <p:style>
            <a:lnRef idx="0"/>
            <a:fillRef idx="0"/>
            <a:effectRef idx="0"/>
            <a:fontRef idx="minor"/>
          </p:style>
        </p:sp>
        <p:sp>
          <p:nvSpPr>
            <p:cNvPr id="1335" name="CustomShape 255"/>
            <p:cNvSpPr/>
            <p:nvPr/>
          </p:nvSpPr>
          <p:spPr>
            <a:xfrm>
              <a:off x="2697120" y="3486960"/>
              <a:ext cx="7920" cy="2160"/>
            </a:xfrm>
            <a:custGeom>
              <a:avLst/>
              <a:gdLst/>
              <a:ahLst/>
              <a:rect l="l" t="t" r="r" b="b"/>
              <a:pathLst>
                <a:path w="165" h="108">
                  <a:moveTo>
                    <a:pt x="102" y="1"/>
                  </a:moveTo>
                  <a:cubicBezTo>
                    <a:pt x="99" y="1"/>
                    <a:pt x="97" y="1"/>
                    <a:pt x="95" y="2"/>
                  </a:cubicBezTo>
                  <a:cubicBezTo>
                    <a:pt x="8" y="27"/>
                    <a:pt x="0" y="65"/>
                    <a:pt x="80" y="104"/>
                  </a:cubicBezTo>
                  <a:cubicBezTo>
                    <a:pt x="86" y="106"/>
                    <a:pt x="92" y="107"/>
                    <a:pt x="99" y="107"/>
                  </a:cubicBezTo>
                  <a:cubicBezTo>
                    <a:pt x="119" y="107"/>
                    <a:pt x="140" y="100"/>
                    <a:pt x="157" y="89"/>
                  </a:cubicBezTo>
                  <a:cubicBezTo>
                    <a:pt x="165" y="82"/>
                    <a:pt x="165" y="49"/>
                    <a:pt x="165" y="27"/>
                  </a:cubicBezTo>
                  <a:cubicBezTo>
                    <a:pt x="145" y="19"/>
                    <a:pt x="119" y="1"/>
                    <a:pt x="102" y="1"/>
                  </a:cubicBezTo>
                  <a:close/>
                </a:path>
              </a:pathLst>
            </a:custGeom>
            <a:solidFill>
              <a:schemeClr val="accent5"/>
            </a:solidFill>
            <a:ln>
              <a:noFill/>
            </a:ln>
          </p:spPr>
          <p:style>
            <a:lnRef idx="0"/>
            <a:fillRef idx="0"/>
            <a:effectRef idx="0"/>
            <a:fontRef idx="minor"/>
          </p:style>
        </p:sp>
        <p:sp>
          <p:nvSpPr>
            <p:cNvPr id="1336" name="CustomShape 256"/>
            <p:cNvSpPr/>
            <p:nvPr/>
          </p:nvSpPr>
          <p:spPr>
            <a:xfrm>
              <a:off x="5197680" y="3478320"/>
              <a:ext cx="7200" cy="2160"/>
            </a:xfrm>
            <a:custGeom>
              <a:avLst/>
              <a:gdLst/>
              <a:ahLst/>
              <a:rect l="l" t="t" r="r" b="b"/>
              <a:pathLst>
                <a:path w="150" h="101">
                  <a:moveTo>
                    <a:pt x="87" y="1"/>
                  </a:moveTo>
                  <a:cubicBezTo>
                    <a:pt x="84" y="1"/>
                    <a:pt x="82" y="1"/>
                    <a:pt x="79" y="3"/>
                  </a:cubicBezTo>
                  <a:cubicBezTo>
                    <a:pt x="0" y="26"/>
                    <a:pt x="0" y="58"/>
                    <a:pt x="70" y="97"/>
                  </a:cubicBezTo>
                  <a:cubicBezTo>
                    <a:pt x="74" y="99"/>
                    <a:pt x="80" y="100"/>
                    <a:pt x="86" y="100"/>
                  </a:cubicBezTo>
                  <a:cubicBezTo>
                    <a:pt x="102" y="100"/>
                    <a:pt x="122" y="93"/>
                    <a:pt x="134" y="80"/>
                  </a:cubicBezTo>
                  <a:cubicBezTo>
                    <a:pt x="149" y="73"/>
                    <a:pt x="142" y="41"/>
                    <a:pt x="142" y="26"/>
                  </a:cubicBezTo>
                  <a:cubicBezTo>
                    <a:pt x="121" y="19"/>
                    <a:pt x="102" y="1"/>
                    <a:pt x="87" y="1"/>
                  </a:cubicBezTo>
                  <a:close/>
                </a:path>
              </a:pathLst>
            </a:custGeom>
            <a:solidFill>
              <a:schemeClr val="accent5"/>
            </a:solidFill>
            <a:ln>
              <a:noFill/>
            </a:ln>
          </p:spPr>
          <p:style>
            <a:lnRef idx="0"/>
            <a:fillRef idx="0"/>
            <a:effectRef idx="0"/>
            <a:fontRef idx="minor"/>
          </p:style>
        </p:sp>
        <p:sp>
          <p:nvSpPr>
            <p:cNvPr id="1337" name="CustomShape 257"/>
            <p:cNvSpPr/>
            <p:nvPr/>
          </p:nvSpPr>
          <p:spPr>
            <a:xfrm>
              <a:off x="4141440" y="3418200"/>
              <a:ext cx="7560" cy="2160"/>
            </a:xfrm>
            <a:custGeom>
              <a:avLst/>
              <a:gdLst/>
              <a:ahLst/>
              <a:rect l="l" t="t" r="r" b="b"/>
              <a:pathLst>
                <a:path w="157" h="104">
                  <a:moveTo>
                    <a:pt x="82" y="0"/>
                  </a:moveTo>
                  <a:cubicBezTo>
                    <a:pt x="24" y="0"/>
                    <a:pt x="0" y="31"/>
                    <a:pt x="22" y="81"/>
                  </a:cubicBezTo>
                  <a:cubicBezTo>
                    <a:pt x="30" y="96"/>
                    <a:pt x="69" y="96"/>
                    <a:pt x="85" y="103"/>
                  </a:cubicBezTo>
                  <a:cubicBezTo>
                    <a:pt x="109" y="88"/>
                    <a:pt x="132" y="73"/>
                    <a:pt x="156" y="56"/>
                  </a:cubicBezTo>
                  <a:cubicBezTo>
                    <a:pt x="132" y="41"/>
                    <a:pt x="117" y="9"/>
                    <a:pt x="102" y="1"/>
                  </a:cubicBezTo>
                  <a:cubicBezTo>
                    <a:pt x="95" y="1"/>
                    <a:pt x="88" y="0"/>
                    <a:pt x="82" y="0"/>
                  </a:cubicBezTo>
                  <a:close/>
                </a:path>
              </a:pathLst>
            </a:custGeom>
            <a:solidFill>
              <a:schemeClr val="accent5"/>
            </a:solidFill>
            <a:ln>
              <a:noFill/>
            </a:ln>
          </p:spPr>
          <p:style>
            <a:lnRef idx="0"/>
            <a:fillRef idx="0"/>
            <a:effectRef idx="0"/>
            <a:fontRef idx="minor"/>
          </p:style>
        </p:sp>
        <p:sp>
          <p:nvSpPr>
            <p:cNvPr id="1338" name="CustomShape 258"/>
            <p:cNvSpPr/>
            <p:nvPr/>
          </p:nvSpPr>
          <p:spPr>
            <a:xfrm>
              <a:off x="4283280" y="3618000"/>
              <a:ext cx="5400" cy="2880"/>
            </a:xfrm>
            <a:custGeom>
              <a:avLst/>
              <a:gdLst/>
              <a:ahLst/>
              <a:rect l="l" t="t" r="r" b="b"/>
              <a:pathLst>
                <a:path w="113" h="132">
                  <a:moveTo>
                    <a:pt x="49" y="1"/>
                  </a:moveTo>
                  <a:cubicBezTo>
                    <a:pt x="26" y="1"/>
                    <a:pt x="10" y="24"/>
                    <a:pt x="10" y="70"/>
                  </a:cubicBezTo>
                  <a:cubicBezTo>
                    <a:pt x="1" y="92"/>
                    <a:pt x="33" y="117"/>
                    <a:pt x="48" y="132"/>
                  </a:cubicBezTo>
                  <a:cubicBezTo>
                    <a:pt x="65" y="124"/>
                    <a:pt x="95" y="117"/>
                    <a:pt x="105" y="100"/>
                  </a:cubicBezTo>
                  <a:cubicBezTo>
                    <a:pt x="112" y="77"/>
                    <a:pt x="112" y="37"/>
                    <a:pt x="95" y="22"/>
                  </a:cubicBezTo>
                  <a:cubicBezTo>
                    <a:pt x="78" y="8"/>
                    <a:pt x="63" y="1"/>
                    <a:pt x="49" y="1"/>
                  </a:cubicBezTo>
                  <a:close/>
                </a:path>
              </a:pathLst>
            </a:custGeom>
            <a:solidFill>
              <a:schemeClr val="accent5"/>
            </a:solidFill>
            <a:ln>
              <a:noFill/>
            </a:ln>
          </p:spPr>
          <p:style>
            <a:lnRef idx="0"/>
            <a:fillRef idx="0"/>
            <a:effectRef idx="0"/>
            <a:fontRef idx="minor"/>
          </p:style>
        </p:sp>
        <p:sp>
          <p:nvSpPr>
            <p:cNvPr id="1339" name="CustomShape 259"/>
            <p:cNvSpPr/>
            <p:nvPr/>
          </p:nvSpPr>
          <p:spPr>
            <a:xfrm>
              <a:off x="5559120" y="3461400"/>
              <a:ext cx="6480" cy="1800"/>
            </a:xfrm>
            <a:custGeom>
              <a:avLst/>
              <a:gdLst/>
              <a:ahLst/>
              <a:rect l="l" t="t" r="r" b="b"/>
              <a:pathLst>
                <a:path w="140" h="97">
                  <a:moveTo>
                    <a:pt x="69" y="1"/>
                  </a:moveTo>
                  <a:cubicBezTo>
                    <a:pt x="16" y="1"/>
                    <a:pt x="0" y="25"/>
                    <a:pt x="20" y="74"/>
                  </a:cubicBezTo>
                  <a:cubicBezTo>
                    <a:pt x="28" y="89"/>
                    <a:pt x="60" y="89"/>
                    <a:pt x="85" y="96"/>
                  </a:cubicBezTo>
                  <a:cubicBezTo>
                    <a:pt x="100" y="81"/>
                    <a:pt x="123" y="66"/>
                    <a:pt x="140" y="59"/>
                  </a:cubicBezTo>
                  <a:cubicBezTo>
                    <a:pt x="123" y="34"/>
                    <a:pt x="107" y="2"/>
                    <a:pt x="92" y="2"/>
                  </a:cubicBezTo>
                  <a:cubicBezTo>
                    <a:pt x="84" y="1"/>
                    <a:pt x="76" y="1"/>
                    <a:pt x="69" y="1"/>
                  </a:cubicBezTo>
                  <a:close/>
                </a:path>
              </a:pathLst>
            </a:custGeom>
            <a:solidFill>
              <a:schemeClr val="accent5"/>
            </a:solidFill>
            <a:ln>
              <a:noFill/>
            </a:ln>
          </p:spPr>
          <p:style>
            <a:lnRef idx="0"/>
            <a:fillRef idx="0"/>
            <a:effectRef idx="0"/>
            <a:fontRef idx="minor"/>
          </p:style>
        </p:sp>
        <p:sp>
          <p:nvSpPr>
            <p:cNvPr id="1340" name="CustomShape 260"/>
            <p:cNvSpPr/>
            <p:nvPr/>
          </p:nvSpPr>
          <p:spPr>
            <a:xfrm>
              <a:off x="3554280" y="3677040"/>
              <a:ext cx="2520" cy="720"/>
            </a:xfrm>
            <a:custGeom>
              <a:avLst/>
              <a:gdLst/>
              <a:ahLst/>
              <a:rect l="l" t="t" r="r" b="b"/>
              <a:pathLst>
                <a:path w="56" h="48">
                  <a:moveTo>
                    <a:pt x="8" y="0"/>
                  </a:moveTo>
                  <a:lnTo>
                    <a:pt x="0" y="47"/>
                  </a:lnTo>
                  <a:lnTo>
                    <a:pt x="0" y="47"/>
                  </a:lnTo>
                  <a:lnTo>
                    <a:pt x="55" y="32"/>
                  </a:lnTo>
                  <a:lnTo>
                    <a:pt x="8" y="0"/>
                  </a:lnTo>
                  <a:close/>
                </a:path>
              </a:pathLst>
            </a:custGeom>
            <a:solidFill>
              <a:schemeClr val="accent5"/>
            </a:solidFill>
            <a:ln>
              <a:noFill/>
            </a:ln>
          </p:spPr>
          <p:style>
            <a:lnRef idx="0"/>
            <a:fillRef idx="0"/>
            <a:effectRef idx="0"/>
            <a:fontRef idx="minor"/>
          </p:style>
        </p:sp>
      </p:grpSp>
      <p:sp>
        <p:nvSpPr>
          <p:cNvPr id="1341" name="TextShape 261"/>
          <p:cNvSpPr txBox="1"/>
          <p:nvPr/>
        </p:nvSpPr>
        <p:spPr>
          <a:xfrm>
            <a:off x="1197360" y="10440"/>
            <a:ext cx="6652800" cy="2269440"/>
          </a:xfrm>
          <a:prstGeom prst="rect">
            <a:avLst/>
          </a:prstGeom>
          <a:noFill/>
          <a:ln>
            <a:noFill/>
          </a:ln>
        </p:spPr>
        <p:txBody>
          <a:bodyPr tIns="91440" bIns="91440" anchor="ctr">
            <a:noAutofit/>
          </a:bodyPr>
          <a:p>
            <a:pPr algn="ctr">
              <a:lnSpc>
                <a:spcPct val="100000"/>
              </a:lnSpc>
              <a:tabLst>
                <a:tab algn="l" pos="0"/>
              </a:tabLst>
            </a:pPr>
            <a:r>
              <a:rPr b="0" lang="en" sz="5200" spc="-1" strike="noStrike">
                <a:solidFill>
                  <a:srgbClr val="343953"/>
                </a:solidFill>
                <a:latin typeface="Alice"/>
                <a:ea typeface="Alice"/>
              </a:rPr>
              <a:t>Thank you for your attention</a:t>
            </a:r>
            <a:endParaRPr b="0" lang="en-US" sz="5200" spc="-1" strike="noStrike">
              <a:solidFill>
                <a:srgbClr val="000000"/>
              </a:solidFill>
              <a:latin typeface="Arial"/>
            </a:endParaRPr>
          </a:p>
        </p:txBody>
      </p:sp>
      <p:sp>
        <p:nvSpPr>
          <p:cNvPr id="1342" name="TextShape 262"/>
          <p:cNvSpPr txBox="1"/>
          <p:nvPr/>
        </p:nvSpPr>
        <p:spPr>
          <a:xfrm>
            <a:off x="2213640" y="2561400"/>
            <a:ext cx="4716360" cy="1251720"/>
          </a:xfrm>
          <a:prstGeom prst="rect">
            <a:avLst/>
          </a:prstGeom>
          <a:noFill/>
          <a:ln>
            <a:noFill/>
          </a:ln>
        </p:spPr>
        <p:txBody>
          <a:bodyPr tIns="91440" bIns="91440" anchor="ctr">
            <a:noAutofit/>
          </a:bodyPr>
          <a:p>
            <a:pPr algn="ctr">
              <a:lnSpc>
                <a:spcPct val="100000"/>
              </a:lnSpc>
              <a:tabLst>
                <a:tab algn="l" pos="0"/>
              </a:tabLst>
            </a:pPr>
            <a:r>
              <a:rPr b="0" lang="en" sz="2400" spc="-1" strike="noStrike">
                <a:solidFill>
                  <a:srgbClr val="343953"/>
                </a:solidFill>
                <a:latin typeface="Work Sans"/>
                <a:ea typeface="Work Sans"/>
              </a:rPr>
              <a:t>GROUP 6</a:t>
            </a:r>
            <a:endParaRPr b="0" lang="en-US" sz="2400" spc="-1" strike="noStrike">
              <a:latin typeface="Arial"/>
            </a:endParaRPr>
          </a:p>
        </p:txBody>
      </p:sp>
      <p:sp>
        <p:nvSpPr>
          <p:cNvPr id="1343" name="CustomShape 263"/>
          <p:cNvSpPr/>
          <p:nvPr/>
        </p:nvSpPr>
        <p:spPr>
          <a:xfrm rot="5400000">
            <a:off x="3321720" y="-2384280"/>
            <a:ext cx="2269440" cy="7287840"/>
          </a:xfrm>
          <a:custGeom>
            <a:avLst/>
            <a:gdLst/>
            <a:ahLst/>
            <a:rect l="l" t="t" r="r" b="b"/>
            <a:pathLst>
              <a:path w="64883" h="81182">
                <a:moveTo>
                  <a:pt x="8828" y="10333"/>
                </a:moveTo>
                <a:cubicBezTo>
                  <a:pt x="4877" y="15573"/>
                  <a:pt x="2566" y="21745"/>
                  <a:pt x="1267" y="28172"/>
                </a:cubicBezTo>
                <a:lnTo>
                  <a:pt x="1267" y="28172"/>
                </a:lnTo>
                <a:cubicBezTo>
                  <a:pt x="2657" y="22188"/>
                  <a:pt x="5178" y="15621"/>
                  <a:pt x="8828" y="10333"/>
                </a:cubicBezTo>
                <a:close/>
                <a:moveTo>
                  <a:pt x="1267" y="28172"/>
                </a:moveTo>
                <a:lnTo>
                  <a:pt x="1267" y="28172"/>
                </a:lnTo>
                <a:cubicBezTo>
                  <a:pt x="794" y="30211"/>
                  <a:pt x="452" y="32182"/>
                  <a:pt x="241" y="34012"/>
                </a:cubicBezTo>
                <a:cubicBezTo>
                  <a:pt x="57" y="36081"/>
                  <a:pt x="1" y="38411"/>
                  <a:pt x="86" y="40898"/>
                </a:cubicBezTo>
                <a:lnTo>
                  <a:pt x="86" y="40898"/>
                </a:lnTo>
                <a:cubicBezTo>
                  <a:pt x="60" y="38598"/>
                  <a:pt x="149" y="36312"/>
                  <a:pt x="349" y="34065"/>
                </a:cubicBezTo>
                <a:cubicBezTo>
                  <a:pt x="574" y="32090"/>
                  <a:pt x="874" y="30119"/>
                  <a:pt x="1267" y="28172"/>
                </a:cubicBezTo>
                <a:close/>
                <a:moveTo>
                  <a:pt x="86" y="40898"/>
                </a:moveTo>
                <a:cubicBezTo>
                  <a:pt x="178" y="48828"/>
                  <a:pt x="1654" y="56927"/>
                  <a:pt x="4804" y="64163"/>
                </a:cubicBezTo>
                <a:lnTo>
                  <a:pt x="4804" y="64163"/>
                </a:lnTo>
                <a:cubicBezTo>
                  <a:pt x="1797" y="56772"/>
                  <a:pt x="337" y="48163"/>
                  <a:pt x="86" y="40898"/>
                </a:cubicBezTo>
                <a:close/>
                <a:moveTo>
                  <a:pt x="25570" y="0"/>
                </a:moveTo>
                <a:cubicBezTo>
                  <a:pt x="18543" y="0"/>
                  <a:pt x="12962" y="4346"/>
                  <a:pt x="8828" y="10333"/>
                </a:cubicBezTo>
                <a:lnTo>
                  <a:pt x="8828" y="10333"/>
                </a:lnTo>
                <a:cubicBezTo>
                  <a:pt x="9607" y="9301"/>
                  <a:pt x="10449" y="8305"/>
                  <a:pt x="11359" y="7351"/>
                </a:cubicBezTo>
                <a:cubicBezTo>
                  <a:pt x="15592" y="3248"/>
                  <a:pt x="20670" y="239"/>
                  <a:pt x="26264" y="239"/>
                </a:cubicBezTo>
                <a:cubicBezTo>
                  <a:pt x="28131" y="239"/>
                  <a:pt x="30056" y="574"/>
                  <a:pt x="32026" y="1316"/>
                </a:cubicBezTo>
                <a:cubicBezTo>
                  <a:pt x="39911" y="3944"/>
                  <a:pt x="46617" y="10314"/>
                  <a:pt x="52478" y="15960"/>
                </a:cubicBezTo>
                <a:cubicBezTo>
                  <a:pt x="56957" y="20373"/>
                  <a:pt x="62268" y="25174"/>
                  <a:pt x="63381" y="31611"/>
                </a:cubicBezTo>
                <a:cubicBezTo>
                  <a:pt x="64829" y="39872"/>
                  <a:pt x="60699" y="48590"/>
                  <a:pt x="57010" y="55684"/>
                </a:cubicBezTo>
                <a:cubicBezTo>
                  <a:pt x="51539" y="65809"/>
                  <a:pt x="43090" y="76364"/>
                  <a:pt x="31690" y="79945"/>
                </a:cubicBezTo>
                <a:cubicBezTo>
                  <a:pt x="29593" y="80601"/>
                  <a:pt x="27583" y="80905"/>
                  <a:pt x="25668" y="80905"/>
                </a:cubicBezTo>
                <a:cubicBezTo>
                  <a:pt x="17481" y="80905"/>
                  <a:pt x="11002" y="75341"/>
                  <a:pt x="6612" y="67875"/>
                </a:cubicBezTo>
                <a:cubicBezTo>
                  <a:pt x="5957" y="66667"/>
                  <a:pt x="5355" y="65428"/>
                  <a:pt x="4804" y="64163"/>
                </a:cubicBezTo>
                <a:lnTo>
                  <a:pt x="4804" y="64163"/>
                </a:lnTo>
                <a:cubicBezTo>
                  <a:pt x="8677" y="73683"/>
                  <a:pt x="15116" y="81182"/>
                  <a:pt x="24842" y="81182"/>
                </a:cubicBezTo>
                <a:cubicBezTo>
                  <a:pt x="26966" y="81182"/>
                  <a:pt x="29246" y="80824"/>
                  <a:pt x="31690" y="80052"/>
                </a:cubicBezTo>
                <a:cubicBezTo>
                  <a:pt x="43090" y="76471"/>
                  <a:pt x="51592" y="65863"/>
                  <a:pt x="57118" y="55684"/>
                </a:cubicBezTo>
                <a:cubicBezTo>
                  <a:pt x="60927" y="48710"/>
                  <a:pt x="64883" y="39711"/>
                  <a:pt x="63488" y="31544"/>
                </a:cubicBezTo>
                <a:cubicBezTo>
                  <a:pt x="62375" y="25174"/>
                  <a:pt x="57010" y="20212"/>
                  <a:pt x="52598" y="15907"/>
                </a:cubicBezTo>
                <a:cubicBezTo>
                  <a:pt x="46671" y="10261"/>
                  <a:pt x="39965" y="3837"/>
                  <a:pt x="32026" y="1155"/>
                </a:cubicBezTo>
                <a:cubicBezTo>
                  <a:pt x="29753" y="363"/>
                  <a:pt x="27601" y="0"/>
                  <a:pt x="25570" y="0"/>
                </a:cubicBezTo>
                <a:close/>
              </a:path>
            </a:pathLst>
          </a:custGeom>
          <a:solidFill>
            <a:schemeClr val="dk1"/>
          </a:solidFill>
          <a:ln>
            <a:noFill/>
          </a:ln>
        </p:spPr>
        <p:style>
          <a:lnRef idx="0"/>
          <a:fillRef idx="0"/>
          <a:effectRef idx="0"/>
          <a:fontRef idx="minor"/>
        </p:style>
      </p:sp>
      <p:sp>
        <p:nvSpPr>
          <p:cNvPr id="1344" name="TextShape 264"/>
          <p:cNvSpPr txBox="1"/>
          <p:nvPr/>
        </p:nvSpPr>
        <p:spPr>
          <a:xfrm>
            <a:off x="2758680" y="4275720"/>
            <a:ext cx="3739320" cy="336600"/>
          </a:xfrm>
          <a:prstGeom prst="rect">
            <a:avLst/>
          </a:prstGeom>
          <a:noFill/>
          <a:ln>
            <a:noFill/>
          </a:ln>
        </p:spPr>
        <p:txBody>
          <a:bodyPr tIns="91440" bIns="91440" anchor="ctr">
            <a:noAutofit/>
          </a:bodyPr>
          <a:p>
            <a:pPr algn="ctr">
              <a:lnSpc>
                <a:spcPct val="100000"/>
              </a:lnSpc>
              <a:spcBef>
                <a:spcPts val="300"/>
              </a:spcBef>
              <a:tabLst>
                <a:tab algn="l" pos="0"/>
              </a:tabLst>
            </a:pPr>
            <a:r>
              <a:rPr b="0" lang="en" sz="1200" spc="-1" strike="noStrike">
                <a:solidFill>
                  <a:srgbClr val="343953"/>
                </a:solidFill>
                <a:latin typeface="Work Sans"/>
                <a:ea typeface="Work Sans"/>
              </a:rPr>
              <a:t>Please keep this slide for attribution</a:t>
            </a:r>
            <a:endParaRPr b="0" lang="en-US" sz="1200" spc="-1" strike="noStrike">
              <a:latin typeface="Arial"/>
            </a:endParaRPr>
          </a:p>
        </p:txBody>
      </p:sp>
      <p:sp>
        <p:nvSpPr>
          <p:cNvPr id="1345" name="TextShape 265"/>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A6504136-E3F6-4A98-BB0A-336398DC821D}"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382" dur="indefinite" restart="never" nodeType="tmRoot">
          <p:childTnLst>
            <p:seq>
              <p:cTn id="383" dur="indefinite" nodeType="mainSeq">
                <p:childTnLst>
                  <p:par>
                    <p:cTn id="384" fill="hold">
                      <p:stCondLst>
                        <p:cond delay="indefinite"/>
                      </p:stCondLst>
                      <p:childTnLst>
                        <p:par>
                          <p:cTn id="385" fill="hold">
                            <p:stCondLst>
                              <p:cond delay="0"/>
                            </p:stCondLst>
                            <p:childTnLst>
                              <p:par>
                                <p:cTn id="386" nodeType="clickEffect" fill="hold" presetClass="entr" presetID="10">
                                  <p:stCondLst>
                                    <p:cond delay="0"/>
                                  </p:stCondLst>
                                  <p:childTnLst>
                                    <p:set>
                                      <p:cBhvr>
                                        <p:cTn id="387" dur="1" fill="hold">
                                          <p:stCondLst>
                                            <p:cond delay="0"/>
                                          </p:stCondLst>
                                        </p:cTn>
                                        <p:tgtEl>
                                          <p:spTgt spid="1341"/>
                                        </p:tgtEl>
                                        <p:attrNameLst>
                                          <p:attrName>style.visibility</p:attrName>
                                        </p:attrNameLst>
                                      </p:cBhvr>
                                      <p:to>
                                        <p:strVal val="visible"/>
                                      </p:to>
                                    </p:set>
                                    <p:animEffect filter="fade" transition="in">
                                      <p:cBhvr additive="repl">
                                        <p:cTn id="388" dur="1000"/>
                                        <p:tgtEl>
                                          <p:spTgt spid="1341"/>
                                        </p:tgtEl>
                                      </p:cBhvr>
                                    </p:animEffect>
                                  </p:childTnLst>
                                </p:cTn>
                              </p:par>
                              <p:par>
                                <p:cTn id="389" nodeType="withEffect" fill="hold" presetClass="entr" presetID="10">
                                  <p:stCondLst>
                                    <p:cond delay="0"/>
                                  </p:stCondLst>
                                  <p:childTnLst>
                                    <p:set>
                                      <p:cBhvr>
                                        <p:cTn id="390" dur="1" fill="hold">
                                          <p:stCondLst>
                                            <p:cond delay="0"/>
                                          </p:stCondLst>
                                        </p:cTn>
                                        <p:tgtEl>
                                          <p:spTgt spid="1343"/>
                                        </p:tgtEl>
                                        <p:attrNameLst>
                                          <p:attrName>style.visibility</p:attrName>
                                        </p:attrNameLst>
                                      </p:cBhvr>
                                      <p:to>
                                        <p:strVal val="visible"/>
                                      </p:to>
                                    </p:set>
                                    <p:animEffect filter="fade" transition="in">
                                      <p:cBhvr additive="repl">
                                        <p:cTn id="391" dur="1000"/>
                                        <p:tgtEl>
                                          <p:spTgt spid="1343"/>
                                        </p:tgtEl>
                                      </p:cBhvr>
                                    </p:animEffect>
                                  </p:childTnLst>
                                </p:cTn>
                              </p:par>
                            </p:childTnLst>
                          </p:cTn>
                        </p:par>
                        <p:par>
                          <p:cTn id="392" fill="hold">
                            <p:stCondLst>
                              <p:cond delay="1000"/>
                            </p:stCondLst>
                            <p:childTnLst>
                              <p:par>
                                <p:cTn id="393" nodeType="afterEffect" fill="hold" presetClass="entr" presetID="10">
                                  <p:stCondLst>
                                    <p:cond delay="0"/>
                                  </p:stCondLst>
                                  <p:childTnLst>
                                    <p:set>
                                      <p:cBhvr>
                                        <p:cTn id="394" dur="1" fill="hold">
                                          <p:stCondLst>
                                            <p:cond delay="0"/>
                                          </p:stCondLst>
                                        </p:cTn>
                                        <p:tgtEl>
                                          <p:spTgt spid="1082"/>
                                        </p:tgtEl>
                                        <p:attrNameLst>
                                          <p:attrName>style.visibility</p:attrName>
                                        </p:attrNameLst>
                                      </p:cBhvr>
                                      <p:to>
                                        <p:strVal val="visible"/>
                                      </p:to>
                                    </p:set>
                                    <p:animEffect filter="fade" transition="in">
                                      <p:cBhvr additive="repl">
                                        <p:cTn id="395" dur="1000"/>
                                        <p:tgtEl>
                                          <p:spTgt spid="1082"/>
                                        </p:tgtEl>
                                      </p:cBhvr>
                                    </p:animEffect>
                                  </p:childTnLst>
                                </p:cTn>
                              </p:par>
                              <p:par>
                                <p:cTn id="396" nodeType="withEffect" fill="hold" presetClass="entr" presetID="10">
                                  <p:stCondLst>
                                    <p:cond delay="0"/>
                                  </p:stCondLst>
                                  <p:childTnLst>
                                    <p:set>
                                      <p:cBhvr>
                                        <p:cTn id="397" dur="1" fill="hold">
                                          <p:stCondLst>
                                            <p:cond delay="0"/>
                                          </p:stCondLst>
                                        </p:cTn>
                                        <p:tgtEl>
                                          <p:spTgt spid="1083"/>
                                        </p:tgtEl>
                                        <p:attrNameLst>
                                          <p:attrName>style.visibility</p:attrName>
                                        </p:attrNameLst>
                                      </p:cBhvr>
                                      <p:to>
                                        <p:strVal val="visible"/>
                                      </p:to>
                                    </p:set>
                                    <p:animEffect filter="fade" transition="in">
                                      <p:cBhvr additive="repl">
                                        <p:cTn id="398" dur="1000"/>
                                        <p:tgtEl>
                                          <p:spTgt spid="1083"/>
                                        </p:tgtEl>
                                      </p:cBhvr>
                                    </p:animEffect>
                                  </p:childTnLst>
                                </p:cTn>
                              </p:par>
                              <p:par>
                                <p:cTn id="399" nodeType="withEffect" fill="hold" presetClass="entr" presetID="10">
                                  <p:stCondLst>
                                    <p:cond delay="0"/>
                                  </p:stCondLst>
                                  <p:childTnLst>
                                    <p:set>
                                      <p:cBhvr>
                                        <p:cTn id="400" dur="1" fill="hold">
                                          <p:stCondLst>
                                            <p:cond delay="0"/>
                                          </p:stCondLst>
                                        </p:cTn>
                                        <p:tgtEl>
                                          <p:spTgt spid="1091"/>
                                        </p:tgtEl>
                                        <p:attrNameLst>
                                          <p:attrName>style.visibility</p:attrName>
                                        </p:attrNameLst>
                                      </p:cBhvr>
                                      <p:to>
                                        <p:strVal val="visible"/>
                                      </p:to>
                                    </p:set>
                                    <p:animEffect filter="fade" transition="in">
                                      <p:cBhvr additive="repl">
                                        <p:cTn id="401" dur="1000"/>
                                        <p:tgtEl>
                                          <p:spTgt spid="1091"/>
                                        </p:tgtEl>
                                      </p:cBhvr>
                                    </p:animEffect>
                                  </p:childTnLst>
                                </p:cTn>
                              </p:par>
                              <p:par>
                                <p:cTn id="402" nodeType="withEffect" fill="hold" presetClass="entr" presetID="10">
                                  <p:stCondLst>
                                    <p:cond delay="0"/>
                                  </p:stCondLst>
                                  <p:childTnLst>
                                    <p:set>
                                      <p:cBhvr>
                                        <p:cTn id="403" dur="1" fill="hold">
                                          <p:stCondLst>
                                            <p:cond delay="0"/>
                                          </p:stCondLst>
                                        </p:cTn>
                                        <p:tgtEl>
                                          <p:spTgt spid="1100"/>
                                        </p:tgtEl>
                                        <p:attrNameLst>
                                          <p:attrName>style.visibility</p:attrName>
                                        </p:attrNameLst>
                                      </p:cBhvr>
                                      <p:to>
                                        <p:strVal val="visible"/>
                                      </p:to>
                                    </p:set>
                                    <p:animEffect filter="fade" transition="in">
                                      <p:cBhvr additive="repl">
                                        <p:cTn id="404" dur="1000"/>
                                        <p:tgtEl>
                                          <p:spTgt spid="1100"/>
                                        </p:tgtEl>
                                      </p:cBhvr>
                                    </p:animEffect>
                                  </p:childTnLst>
                                </p:cTn>
                              </p:par>
                              <p:par>
                                <p:cTn id="405" nodeType="withEffect" fill="hold" presetClass="entr" presetID="10">
                                  <p:stCondLst>
                                    <p:cond delay="0"/>
                                  </p:stCondLst>
                                  <p:childTnLst>
                                    <p:set>
                                      <p:cBhvr>
                                        <p:cTn id="406" dur="1" fill="hold">
                                          <p:stCondLst>
                                            <p:cond delay="0"/>
                                          </p:stCondLst>
                                        </p:cTn>
                                        <p:tgtEl>
                                          <p:spTgt spid="1103"/>
                                        </p:tgtEl>
                                        <p:attrNameLst>
                                          <p:attrName>style.visibility</p:attrName>
                                        </p:attrNameLst>
                                      </p:cBhvr>
                                      <p:to>
                                        <p:strVal val="visible"/>
                                      </p:to>
                                    </p:set>
                                    <p:animEffect filter="fade" transition="in">
                                      <p:cBhvr additive="repl">
                                        <p:cTn id="407" dur="1000"/>
                                        <p:tgtEl>
                                          <p:spTgt spid="1103"/>
                                        </p:tgtEl>
                                      </p:cBhvr>
                                    </p:animEffect>
                                  </p:childTnLst>
                                </p:cTn>
                              </p:par>
                              <p:par>
                                <p:cTn id="408" nodeType="withEffect" fill="hold" presetClass="entr" presetID="10">
                                  <p:stCondLst>
                                    <p:cond delay="0"/>
                                  </p:stCondLst>
                                  <p:childTnLst>
                                    <p:set>
                                      <p:cBhvr>
                                        <p:cTn id="409" dur="1" fill="hold">
                                          <p:stCondLst>
                                            <p:cond delay="0"/>
                                          </p:stCondLst>
                                        </p:cTn>
                                        <p:tgtEl>
                                          <p:spTgt spid="1104"/>
                                        </p:tgtEl>
                                        <p:attrNameLst>
                                          <p:attrName>style.visibility</p:attrName>
                                        </p:attrNameLst>
                                      </p:cBhvr>
                                      <p:to>
                                        <p:strVal val="visible"/>
                                      </p:to>
                                    </p:set>
                                    <p:animEffect filter="fade" transition="in">
                                      <p:cBhvr additive="repl">
                                        <p:cTn id="410" dur="1000"/>
                                        <p:tgtEl>
                                          <p:spTgt spid="1104"/>
                                        </p:tgtEl>
                                      </p:cBhvr>
                                    </p:animEffect>
                                  </p:childTnLst>
                                </p:cTn>
                              </p:par>
                              <p:par>
                                <p:cTn id="411" nodeType="withEffect" fill="hold" presetClass="entr" presetID="10">
                                  <p:stCondLst>
                                    <p:cond delay="0"/>
                                  </p:stCondLst>
                                  <p:childTnLst>
                                    <p:set>
                                      <p:cBhvr>
                                        <p:cTn id="412" dur="1" fill="hold">
                                          <p:stCondLst>
                                            <p:cond delay="0"/>
                                          </p:stCondLst>
                                        </p:cTn>
                                        <p:tgtEl>
                                          <p:spTgt spid="1105"/>
                                        </p:tgtEl>
                                        <p:attrNameLst>
                                          <p:attrName>style.visibility</p:attrName>
                                        </p:attrNameLst>
                                      </p:cBhvr>
                                      <p:to>
                                        <p:strVal val="visible"/>
                                      </p:to>
                                    </p:set>
                                    <p:animEffect filter="fade" transition="in">
                                      <p:cBhvr additive="repl">
                                        <p:cTn id="413" dur="1000"/>
                                        <p:tgtEl>
                                          <p:spTgt spid="1105"/>
                                        </p:tgtEl>
                                      </p:cBhvr>
                                    </p:animEffect>
                                  </p:childTnLst>
                                </p:cTn>
                              </p:par>
                              <p:par>
                                <p:cTn id="414" nodeType="withEffect" fill="hold" presetClass="entr" presetID="10">
                                  <p:stCondLst>
                                    <p:cond delay="0"/>
                                  </p:stCondLst>
                                  <p:childTnLst>
                                    <p:set>
                                      <p:cBhvr>
                                        <p:cTn id="415" dur="1" fill="hold">
                                          <p:stCondLst>
                                            <p:cond delay="0"/>
                                          </p:stCondLst>
                                        </p:cTn>
                                        <p:tgtEl>
                                          <p:spTgt spid="1107"/>
                                        </p:tgtEl>
                                        <p:attrNameLst>
                                          <p:attrName>style.visibility</p:attrName>
                                        </p:attrNameLst>
                                      </p:cBhvr>
                                      <p:to>
                                        <p:strVal val="visible"/>
                                      </p:to>
                                    </p:set>
                                    <p:animEffect filter="fade" transition="in">
                                      <p:cBhvr additive="repl">
                                        <p:cTn id="416" dur="1000"/>
                                        <p:tgtEl>
                                          <p:spTgt spid="1107"/>
                                        </p:tgtEl>
                                      </p:cBhvr>
                                    </p:animEffect>
                                  </p:childTnLst>
                                </p:cTn>
                              </p:par>
                              <p:par>
                                <p:cTn id="417" nodeType="withEffect" fill="hold" presetClass="entr" presetID="10">
                                  <p:stCondLst>
                                    <p:cond delay="0"/>
                                  </p:stCondLst>
                                  <p:childTnLst>
                                    <p:set>
                                      <p:cBhvr>
                                        <p:cTn id="418" dur="1" fill="hold">
                                          <p:stCondLst>
                                            <p:cond delay="0"/>
                                          </p:stCondLst>
                                        </p:cTn>
                                        <p:tgtEl>
                                          <p:spTgt spid="1342"/>
                                        </p:tgtEl>
                                        <p:attrNameLst>
                                          <p:attrName>style.visibility</p:attrName>
                                        </p:attrNameLst>
                                      </p:cBhvr>
                                      <p:to>
                                        <p:strVal val="visible"/>
                                      </p:to>
                                    </p:set>
                                    <p:animEffect filter="fade" transition="in">
                                      <p:cBhvr additive="repl">
                                        <p:cTn id="419" dur="1000"/>
                                        <p:tgtEl>
                                          <p:spTgt spid="1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TextShape 1"/>
          <p:cNvSpPr txBox="1"/>
          <p:nvPr/>
        </p:nvSpPr>
        <p:spPr>
          <a:xfrm>
            <a:off x="1108800" y="1267560"/>
            <a:ext cx="6926400" cy="2477880"/>
          </a:xfrm>
          <a:prstGeom prst="rect">
            <a:avLst/>
          </a:prstGeom>
          <a:noFill/>
          <a:ln>
            <a:noFill/>
          </a:ln>
        </p:spPr>
        <p:txBody>
          <a:bodyPr tIns="91440" bIns="91440" anchor="ctr">
            <a:noAutofit/>
          </a:bodyPr>
          <a:p>
            <a:pPr algn="ctr">
              <a:lnSpc>
                <a:spcPct val="100000"/>
              </a:lnSpc>
              <a:tabLst>
                <a:tab algn="l" pos="0"/>
              </a:tabLst>
            </a:pPr>
            <a:r>
              <a:rPr b="0" i="1" lang="en" sz="2500" spc="-1" strike="noStrike">
                <a:solidFill>
                  <a:srgbClr val="343953"/>
                </a:solidFill>
                <a:latin typeface="Work Sans"/>
                <a:ea typeface="Work Sans"/>
              </a:rPr>
              <a:t>No matter how complex a background is, as long as it’s </a:t>
            </a:r>
            <a:r>
              <a:rPr b="1" i="1" lang="en" sz="2500" spc="-1" strike="noStrike">
                <a:solidFill>
                  <a:srgbClr val="343953"/>
                </a:solidFill>
                <a:latin typeface="Work Sans"/>
                <a:ea typeface="Work Sans"/>
              </a:rPr>
              <a:t>static</a:t>
            </a:r>
            <a:r>
              <a:rPr b="0" i="1" lang="en" sz="2500" spc="-1" strike="noStrike">
                <a:solidFill>
                  <a:srgbClr val="343953"/>
                </a:solidFill>
                <a:latin typeface="Work Sans"/>
                <a:ea typeface="Work Sans"/>
              </a:rPr>
              <a:t> then background subtraction alone can do it’s job.</a:t>
            </a:r>
            <a:endParaRPr b="0" lang="en-US" sz="2500" spc="-1" strike="noStrike">
              <a:latin typeface="Arial"/>
            </a:endParaRPr>
          </a:p>
        </p:txBody>
      </p:sp>
      <p:sp>
        <p:nvSpPr>
          <p:cNvPr id="833"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9033C2F4-19E0-4451-ABB9-BEFEA597A7F9}"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TextShape 1"/>
          <p:cNvSpPr txBox="1"/>
          <p:nvPr/>
        </p:nvSpPr>
        <p:spPr>
          <a:xfrm>
            <a:off x="1017360" y="330120"/>
            <a:ext cx="6926400" cy="2477880"/>
          </a:xfrm>
          <a:prstGeom prst="rect">
            <a:avLst/>
          </a:prstGeom>
          <a:noFill/>
          <a:ln>
            <a:noFill/>
          </a:ln>
        </p:spPr>
        <p:txBody>
          <a:bodyPr tIns="91440" bIns="91440" anchor="ctr">
            <a:noAutofit/>
          </a:bodyPr>
          <a:p>
            <a:pPr algn="ctr">
              <a:lnSpc>
                <a:spcPct val="100000"/>
              </a:lnSpc>
              <a:tabLst>
                <a:tab algn="l" pos="0"/>
              </a:tabLst>
            </a:pPr>
            <a:r>
              <a:rPr b="0" i="1" lang="en" sz="2500" spc="-1" strike="noStrike">
                <a:solidFill>
                  <a:srgbClr val="343953"/>
                </a:solidFill>
                <a:latin typeface="Work Sans"/>
                <a:ea typeface="Work Sans"/>
              </a:rPr>
              <a:t>Real life environment has many unknown variables underlying in the background.</a:t>
            </a:r>
            <a:endParaRPr b="0" lang="en-US" sz="2500" spc="-1" strike="noStrike">
              <a:latin typeface="Arial"/>
            </a:endParaRPr>
          </a:p>
          <a:p>
            <a:pPr algn="ctr">
              <a:lnSpc>
                <a:spcPct val="100000"/>
              </a:lnSpc>
              <a:tabLst>
                <a:tab algn="l" pos="0"/>
              </a:tabLst>
            </a:pPr>
            <a:r>
              <a:rPr b="0" i="1" lang="en" sz="2500" spc="-1" strike="noStrike">
                <a:solidFill>
                  <a:srgbClr val="343953"/>
                </a:solidFill>
                <a:latin typeface="Work Sans"/>
                <a:ea typeface="Work Sans"/>
              </a:rPr>
              <a:t>(E.g: Artificial lighting, light scattering dust, movement in the background…) </a:t>
            </a:r>
            <a:endParaRPr b="0" lang="en-US" sz="2500" spc="-1" strike="noStrike">
              <a:latin typeface="Arial"/>
            </a:endParaRPr>
          </a:p>
        </p:txBody>
      </p:sp>
      <p:pic>
        <p:nvPicPr>
          <p:cNvPr id="835" name="Google Shape;502;p39" descr=""/>
          <p:cNvPicPr/>
          <p:nvPr/>
        </p:nvPicPr>
        <p:blipFill>
          <a:blip r:embed="rId1"/>
          <a:stretch/>
        </p:blipFill>
        <p:spPr>
          <a:xfrm>
            <a:off x="3018240" y="2552400"/>
            <a:ext cx="3107520" cy="2330640"/>
          </a:xfrm>
          <a:prstGeom prst="rect">
            <a:avLst/>
          </a:prstGeom>
          <a:ln>
            <a:noFill/>
          </a:ln>
        </p:spPr>
      </p:pic>
      <p:sp>
        <p:nvSpPr>
          <p:cNvPr id="836"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F3CC8FFE-5B12-4D6A-8BF3-85BF53622098}"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TextShape 1"/>
          <p:cNvSpPr txBox="1"/>
          <p:nvPr/>
        </p:nvSpPr>
        <p:spPr>
          <a:xfrm>
            <a:off x="1108800" y="538200"/>
            <a:ext cx="4360320" cy="3328920"/>
          </a:xfrm>
          <a:prstGeom prst="rect">
            <a:avLst/>
          </a:prstGeom>
          <a:noFill/>
          <a:ln>
            <a:noFill/>
          </a:ln>
        </p:spPr>
        <p:txBody>
          <a:bodyPr tIns="91440" bIns="91440" anchor="ctr">
            <a:noAutofit/>
          </a:bodyPr>
          <a:p>
            <a:pPr algn="ctr">
              <a:lnSpc>
                <a:spcPct val="100000"/>
              </a:lnSpc>
              <a:tabLst>
                <a:tab algn="l" pos="0"/>
              </a:tabLst>
            </a:pPr>
            <a:r>
              <a:rPr b="0" i="1" lang="en" sz="2500" spc="-1" strike="noStrike">
                <a:solidFill>
                  <a:srgbClr val="343953"/>
                </a:solidFill>
                <a:latin typeface="Work Sans"/>
                <a:ea typeface="Work Sans"/>
              </a:rPr>
              <a:t>Skin color detection can detect pixels which has it’s value closed to human skin color value</a:t>
            </a:r>
            <a:endParaRPr b="0" lang="en-US" sz="2500" spc="-1" strike="noStrike">
              <a:latin typeface="Arial"/>
            </a:endParaRPr>
          </a:p>
        </p:txBody>
      </p:sp>
      <p:pic>
        <p:nvPicPr>
          <p:cNvPr id="838" name="Google Shape;509;p40" descr=""/>
          <p:cNvPicPr/>
          <p:nvPr/>
        </p:nvPicPr>
        <p:blipFill>
          <a:blip r:embed="rId1"/>
          <a:stretch/>
        </p:blipFill>
        <p:spPr>
          <a:xfrm>
            <a:off x="5469120" y="1024920"/>
            <a:ext cx="3454200" cy="3454200"/>
          </a:xfrm>
          <a:prstGeom prst="rect">
            <a:avLst/>
          </a:prstGeom>
          <a:ln>
            <a:noFill/>
          </a:ln>
        </p:spPr>
      </p:pic>
      <p:sp>
        <p:nvSpPr>
          <p:cNvPr id="839"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5842B509-741C-417C-99B5-A943CA45AB5E}"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48" dur="indefinite" restart="never" nodeType="tmRoot">
          <p:childTnLst>
            <p:seq>
              <p:cTn id="49" dur="indefinite" nodeType="mainSeq">
                <p:childTnLst>
                  <p:par>
                    <p:cTn id="50" fill="hold">
                      <p:stCondLst>
                        <p:cond delay="indefinite"/>
                      </p:stCondLst>
                      <p:childTnLst>
                        <p:par>
                          <p:cTn id="51" fill="hold">
                            <p:stCondLst>
                              <p:cond delay="0"/>
                            </p:stCondLst>
                            <p:childTnLst>
                              <p:par>
                                <p:cTn id="52" nodeType="clickEffect" fill="hold" presetClass="entr" presetID="10">
                                  <p:stCondLst>
                                    <p:cond delay="0"/>
                                  </p:stCondLst>
                                  <p:childTnLst>
                                    <p:set>
                                      <p:cBhvr>
                                        <p:cTn id="53" dur="1" fill="hold">
                                          <p:stCondLst>
                                            <p:cond delay="0"/>
                                          </p:stCondLst>
                                        </p:cTn>
                                        <p:tgtEl>
                                          <p:spTgt spid="837"/>
                                        </p:tgtEl>
                                        <p:attrNameLst>
                                          <p:attrName>style.visibility</p:attrName>
                                        </p:attrNameLst>
                                      </p:cBhvr>
                                      <p:to>
                                        <p:strVal val="visible"/>
                                      </p:to>
                                    </p:set>
                                    <p:animEffect filter="fade" transition="in">
                                      <p:cBhvr additive="repl">
                                        <p:cTn id="54" dur="1000"/>
                                        <p:tgtEl>
                                          <p:spTgt spid="837"/>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0">
                                  <p:stCondLst>
                                    <p:cond delay="0"/>
                                  </p:stCondLst>
                                  <p:childTnLst>
                                    <p:set>
                                      <p:cBhvr>
                                        <p:cTn id="58" dur="1" fill="hold">
                                          <p:stCondLst>
                                            <p:cond delay="0"/>
                                          </p:stCondLst>
                                        </p:cTn>
                                        <p:tgtEl>
                                          <p:spTgt spid="838"/>
                                        </p:tgtEl>
                                        <p:attrNameLst>
                                          <p:attrName>style.visibility</p:attrName>
                                        </p:attrNameLst>
                                      </p:cBhvr>
                                      <p:to>
                                        <p:strVal val="visible"/>
                                      </p:to>
                                    </p:set>
                                    <p:animEffect filter="fade" transition="in">
                                      <p:cBhvr additive="repl">
                                        <p:cTn id="59" dur="1000"/>
                                        <p:tgtEl>
                                          <p:spTgt spid="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TextShape 1"/>
          <p:cNvSpPr txBox="1"/>
          <p:nvPr/>
        </p:nvSpPr>
        <p:spPr>
          <a:xfrm>
            <a:off x="1108800" y="538200"/>
            <a:ext cx="6926400" cy="3771720"/>
          </a:xfrm>
          <a:prstGeom prst="rect">
            <a:avLst/>
          </a:prstGeom>
          <a:noFill/>
          <a:ln>
            <a:noFill/>
          </a:ln>
        </p:spPr>
        <p:txBody>
          <a:bodyPr tIns="91440" bIns="91440" anchor="ctr">
            <a:noAutofit/>
          </a:bodyPr>
          <a:p>
            <a:pPr algn="ctr">
              <a:lnSpc>
                <a:spcPct val="100000"/>
              </a:lnSpc>
              <a:tabLst>
                <a:tab algn="l" pos="0"/>
              </a:tabLst>
            </a:pPr>
            <a:r>
              <a:rPr b="0" i="1" lang="en" sz="2500" spc="-1" strike="noStrike">
                <a:solidFill>
                  <a:srgbClr val="343953"/>
                </a:solidFill>
                <a:latin typeface="Work Sans"/>
                <a:ea typeface="Work Sans"/>
              </a:rPr>
              <a:t>My proposed method: use both </a:t>
            </a:r>
            <a:r>
              <a:rPr b="1" i="1" lang="en" sz="2500" spc="-1" strike="noStrike">
                <a:solidFill>
                  <a:srgbClr val="343953"/>
                </a:solidFill>
                <a:latin typeface="Work Sans"/>
                <a:ea typeface="Work Sans"/>
              </a:rPr>
              <a:t>Skin color Detection </a:t>
            </a:r>
            <a:r>
              <a:rPr b="0" i="1" lang="en" sz="2500" spc="-1" strike="noStrike">
                <a:solidFill>
                  <a:srgbClr val="343953"/>
                </a:solidFill>
                <a:latin typeface="Work Sans"/>
                <a:ea typeface="Work Sans"/>
              </a:rPr>
              <a:t>and</a:t>
            </a:r>
            <a:r>
              <a:rPr b="1" i="1" lang="en" sz="2500" spc="-1" strike="noStrike">
                <a:solidFill>
                  <a:srgbClr val="343953"/>
                </a:solidFill>
                <a:latin typeface="Work Sans"/>
                <a:ea typeface="Work Sans"/>
              </a:rPr>
              <a:t> Background subtraction</a:t>
            </a:r>
            <a:r>
              <a:rPr b="0" i="1" lang="en" sz="2500" spc="-1" strike="noStrike">
                <a:solidFill>
                  <a:srgbClr val="343953"/>
                </a:solidFill>
                <a:latin typeface="Work Sans"/>
                <a:ea typeface="Work Sans"/>
              </a:rPr>
              <a:t> to eliminate all moving non-skin objects and static skin-like color objects</a:t>
            </a:r>
            <a:endParaRPr b="0" lang="en-US" sz="2500" spc="-1" strike="noStrike">
              <a:latin typeface="Arial"/>
            </a:endParaRPr>
          </a:p>
        </p:txBody>
      </p:sp>
      <p:sp>
        <p:nvSpPr>
          <p:cNvPr id="841" name="TextShape 2"/>
          <p:cNvSpPr txBox="1"/>
          <p:nvPr/>
        </p:nvSpPr>
        <p:spPr>
          <a:xfrm>
            <a:off x="8556840" y="4749840"/>
            <a:ext cx="548280" cy="393120"/>
          </a:xfrm>
          <a:prstGeom prst="rect">
            <a:avLst/>
          </a:prstGeom>
          <a:noFill/>
          <a:ln>
            <a:noFill/>
          </a:ln>
        </p:spPr>
        <p:txBody>
          <a:bodyPr tIns="91440" bIns="91440">
            <a:noAutofit/>
          </a:bodyPr>
          <a:p>
            <a:pPr algn="r">
              <a:lnSpc>
                <a:spcPct val="100000"/>
              </a:lnSpc>
              <a:tabLst>
                <a:tab algn="l" pos="0"/>
              </a:tabLst>
            </a:pPr>
            <a:fld id="{2AB29166-4418-4417-A1F7-A1D7A14780AF}" type="slidenum">
              <a:rPr b="0" lang="en" sz="1300" spc="-1" strike="noStrike">
                <a:solidFill>
                  <a:srgbClr val="343953"/>
                </a:solidFill>
                <a:latin typeface="Work Sans"/>
                <a:ea typeface="Work Sans"/>
              </a:rPr>
              <a:t>&lt;number&gt;</a:t>
            </a:fld>
            <a:endParaRPr b="0" lang="en-US" sz="1300" spc="-1" strike="noStrike">
              <a:latin typeface="Times New Roman"/>
            </a:endParaRPr>
          </a:p>
        </p:txBody>
      </p:sp>
    </p:spTree>
  </p:cSld>
  <mc:AlternateContent>
    <mc:Choice Requires="p14">
      <p:transition spd="slow" p14:dur="2000"/>
    </mc:Choice>
    <mc:Fallback>
      <p:transition spd="slow"/>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0">
                                  <p:stCondLst>
                                    <p:cond delay="0"/>
                                  </p:stCondLst>
                                  <p:childTnLst>
                                    <p:set>
                                      <p:cBhvr>
                                        <p:cTn id="65" dur="1" fill="hold">
                                          <p:stCondLst>
                                            <p:cond delay="0"/>
                                          </p:stCondLst>
                                        </p:cTn>
                                        <p:tgtEl>
                                          <p:spTgt spid="840"/>
                                        </p:tgtEl>
                                        <p:attrNameLst>
                                          <p:attrName>style.visibility</p:attrName>
                                        </p:attrNameLst>
                                      </p:cBhvr>
                                      <p:to>
                                        <p:strVal val="visible"/>
                                      </p:to>
                                    </p:set>
                                    <p:animEffect filter="fade" transition="in">
                                      <p:cBhvr additive="repl">
                                        <p:cTn id="66" dur="1000"/>
                                        <p:tgtEl>
                                          <p:spTgt spid="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2021-08-26T10:52:11Z</dcterms:modified>
  <cp:revision>1</cp:revision>
  <dc:subject/>
  <dc:title/>
</cp:coreProperties>
</file>